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9" r:id="rId3"/>
    <p:sldId id="258" r:id="rId4"/>
    <p:sldId id="260" r:id="rId5"/>
    <p:sldId id="261" r:id="rId6"/>
    <p:sldId id="272" r:id="rId7"/>
    <p:sldId id="273" r:id="rId8"/>
    <p:sldId id="274" r:id="rId9"/>
    <p:sldId id="277"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CA69"/>
    <a:srgbClr val="F38E3C"/>
    <a:srgbClr val="DE0134"/>
    <a:srgbClr val="EFC174"/>
    <a:srgbClr val="1B6EB6"/>
    <a:srgbClr val="EEB862"/>
    <a:srgbClr val="DA0131"/>
    <a:srgbClr val="ECB962"/>
    <a:srgbClr val="FFE020"/>
    <a:srgbClr val="FF0F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768041-9FEF-481E-AB54-2AA12525D2C2}" v="226" dt="2022-04-17T23:23:53.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p:scale>
          <a:sx n="55" d="100"/>
          <a:sy n="55" d="100"/>
        </p:scale>
        <p:origin x="979" y="557"/>
      </p:cViewPr>
      <p:guideLst>
        <p:guide orient="horz" pos="2205"/>
        <p:guide pos="3839"/>
      </p:guideLst>
    </p:cSldViewPr>
  </p:slideViewPr>
  <p:notesTextViewPr>
    <p:cViewPr>
      <p:scale>
        <a:sx n="1" d="1"/>
        <a:sy n="1" d="1"/>
      </p:scale>
      <p:origin x="0" y="0"/>
    </p:cViewPr>
  </p:notesTextViewPr>
  <p:gridSpacing cx="60120" cy="6012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ene sorto" userId="b64c590d10bfdb41" providerId="LiveId" clId="{FB768041-9FEF-481E-AB54-2AA12525D2C2}"/>
    <pc:docChg chg="undo custSel modSld">
      <pc:chgData name="ilene sorto" userId="b64c590d10bfdb41" providerId="LiveId" clId="{FB768041-9FEF-481E-AB54-2AA12525D2C2}" dt="2022-04-17T23:23:53.838" v="559" actId="20577"/>
      <pc:docMkLst>
        <pc:docMk/>
      </pc:docMkLst>
      <pc:sldChg chg="modSp mod">
        <pc:chgData name="ilene sorto" userId="b64c590d10bfdb41" providerId="LiveId" clId="{FB768041-9FEF-481E-AB54-2AA12525D2C2}" dt="2022-04-17T14:09:14.798" v="198" actId="1076"/>
        <pc:sldMkLst>
          <pc:docMk/>
          <pc:sldMk cId="0" sldId="256"/>
        </pc:sldMkLst>
        <pc:spChg chg="mod">
          <ac:chgData name="ilene sorto" userId="b64c590d10bfdb41" providerId="LiveId" clId="{FB768041-9FEF-481E-AB54-2AA12525D2C2}" dt="2022-04-17T12:53:07.149" v="128" actId="14100"/>
          <ac:spMkLst>
            <pc:docMk/>
            <pc:sldMk cId="0" sldId="256"/>
            <ac:spMk id="2" creationId="{00000000-0000-0000-0000-000000000000}"/>
          </ac:spMkLst>
        </pc:spChg>
        <pc:spChg chg="mod">
          <ac:chgData name="ilene sorto" userId="b64c590d10bfdb41" providerId="LiveId" clId="{FB768041-9FEF-481E-AB54-2AA12525D2C2}" dt="2022-04-17T13:19:07.525" v="173" actId="1076"/>
          <ac:spMkLst>
            <pc:docMk/>
            <pc:sldMk cId="0" sldId="256"/>
            <ac:spMk id="7" creationId="{00000000-0000-0000-0000-000000000000}"/>
          </ac:spMkLst>
        </pc:spChg>
        <pc:spChg chg="mod">
          <ac:chgData name="ilene sorto" userId="b64c590d10bfdb41" providerId="LiveId" clId="{FB768041-9FEF-481E-AB54-2AA12525D2C2}" dt="2022-04-17T13:20:16.688" v="179" actId="1076"/>
          <ac:spMkLst>
            <pc:docMk/>
            <pc:sldMk cId="0" sldId="256"/>
            <ac:spMk id="9" creationId="{00000000-0000-0000-0000-000000000000}"/>
          </ac:spMkLst>
        </pc:spChg>
        <pc:spChg chg="mod">
          <ac:chgData name="ilene sorto" userId="b64c590d10bfdb41" providerId="LiveId" clId="{FB768041-9FEF-481E-AB54-2AA12525D2C2}" dt="2022-04-17T13:19:13.481" v="175" actId="1076"/>
          <ac:spMkLst>
            <pc:docMk/>
            <pc:sldMk cId="0" sldId="256"/>
            <ac:spMk id="10" creationId="{00000000-0000-0000-0000-000000000000}"/>
          </ac:spMkLst>
        </pc:spChg>
        <pc:spChg chg="mod">
          <ac:chgData name="ilene sorto" userId="b64c590d10bfdb41" providerId="LiveId" clId="{FB768041-9FEF-481E-AB54-2AA12525D2C2}" dt="2022-04-17T12:49:36.607" v="91" actId="1076"/>
          <ac:spMkLst>
            <pc:docMk/>
            <pc:sldMk cId="0" sldId="256"/>
            <ac:spMk id="11" creationId="{00000000-0000-0000-0000-000000000000}"/>
          </ac:spMkLst>
        </pc:spChg>
        <pc:spChg chg="mod">
          <ac:chgData name="ilene sorto" userId="b64c590d10bfdb41" providerId="LiveId" clId="{FB768041-9FEF-481E-AB54-2AA12525D2C2}" dt="2022-04-17T12:48:59.572" v="83" actId="1076"/>
          <ac:spMkLst>
            <pc:docMk/>
            <pc:sldMk cId="0" sldId="256"/>
            <ac:spMk id="12" creationId="{00000000-0000-0000-0000-000000000000}"/>
          </ac:spMkLst>
        </pc:spChg>
        <pc:spChg chg="mod">
          <ac:chgData name="ilene sorto" userId="b64c590d10bfdb41" providerId="LiveId" clId="{FB768041-9FEF-481E-AB54-2AA12525D2C2}" dt="2022-04-17T12:49:02.651" v="84" actId="1076"/>
          <ac:spMkLst>
            <pc:docMk/>
            <pc:sldMk cId="0" sldId="256"/>
            <ac:spMk id="13" creationId="{00000000-0000-0000-0000-000000000000}"/>
          </ac:spMkLst>
        </pc:spChg>
        <pc:spChg chg="mod">
          <ac:chgData name="ilene sorto" userId="b64c590d10bfdb41" providerId="LiveId" clId="{FB768041-9FEF-481E-AB54-2AA12525D2C2}" dt="2022-04-17T12:49:33.778" v="90" actId="1076"/>
          <ac:spMkLst>
            <pc:docMk/>
            <pc:sldMk cId="0" sldId="256"/>
            <ac:spMk id="14" creationId="{00000000-0000-0000-0000-000000000000}"/>
          </ac:spMkLst>
        </pc:spChg>
        <pc:spChg chg="mod">
          <ac:chgData name="ilene sorto" userId="b64c590d10bfdb41" providerId="LiveId" clId="{FB768041-9FEF-481E-AB54-2AA12525D2C2}" dt="2022-04-17T13:20:06.397" v="177" actId="1076"/>
          <ac:spMkLst>
            <pc:docMk/>
            <pc:sldMk cId="0" sldId="256"/>
            <ac:spMk id="15" creationId="{00000000-0000-0000-0000-000000000000}"/>
          </ac:spMkLst>
        </pc:spChg>
        <pc:spChg chg="mod">
          <ac:chgData name="ilene sorto" userId="b64c590d10bfdb41" providerId="LiveId" clId="{FB768041-9FEF-481E-AB54-2AA12525D2C2}" dt="2022-04-17T12:49:39.617" v="92" actId="1076"/>
          <ac:spMkLst>
            <pc:docMk/>
            <pc:sldMk cId="0" sldId="256"/>
            <ac:spMk id="16" creationId="{00000000-0000-0000-0000-000000000000}"/>
          </ac:spMkLst>
        </pc:spChg>
        <pc:spChg chg="mod">
          <ac:chgData name="ilene sorto" userId="b64c590d10bfdb41" providerId="LiveId" clId="{FB768041-9FEF-481E-AB54-2AA12525D2C2}" dt="2022-04-17T12:50:26.432" v="103" actId="1076"/>
          <ac:spMkLst>
            <pc:docMk/>
            <pc:sldMk cId="0" sldId="256"/>
            <ac:spMk id="17" creationId="{00000000-0000-0000-0000-000000000000}"/>
          </ac:spMkLst>
        </pc:spChg>
        <pc:spChg chg="mod">
          <ac:chgData name="ilene sorto" userId="b64c590d10bfdb41" providerId="LiveId" clId="{FB768041-9FEF-481E-AB54-2AA12525D2C2}" dt="2022-04-17T12:50:29.742" v="105" actId="1076"/>
          <ac:spMkLst>
            <pc:docMk/>
            <pc:sldMk cId="0" sldId="256"/>
            <ac:spMk id="18" creationId="{00000000-0000-0000-0000-000000000000}"/>
          </ac:spMkLst>
        </pc:spChg>
        <pc:spChg chg="mod">
          <ac:chgData name="ilene sorto" userId="b64c590d10bfdb41" providerId="LiveId" clId="{FB768041-9FEF-481E-AB54-2AA12525D2C2}" dt="2022-04-17T13:20:21.782" v="180" actId="1076"/>
          <ac:spMkLst>
            <pc:docMk/>
            <pc:sldMk cId="0" sldId="256"/>
            <ac:spMk id="19" creationId="{00000000-0000-0000-0000-000000000000}"/>
          </ac:spMkLst>
        </pc:spChg>
        <pc:spChg chg="mod">
          <ac:chgData name="ilene sorto" userId="b64c590d10bfdb41" providerId="LiveId" clId="{FB768041-9FEF-481E-AB54-2AA12525D2C2}" dt="2022-04-17T13:21:04.434" v="184" actId="1076"/>
          <ac:spMkLst>
            <pc:docMk/>
            <pc:sldMk cId="0" sldId="256"/>
            <ac:spMk id="20" creationId="{00000000-0000-0000-0000-000000000000}"/>
          </ac:spMkLst>
        </pc:spChg>
        <pc:spChg chg="mod">
          <ac:chgData name="ilene sorto" userId="b64c590d10bfdb41" providerId="LiveId" clId="{FB768041-9FEF-481E-AB54-2AA12525D2C2}" dt="2022-04-17T12:48:56.474" v="82" actId="1076"/>
          <ac:spMkLst>
            <pc:docMk/>
            <pc:sldMk cId="0" sldId="256"/>
            <ac:spMk id="21" creationId="{00000000-0000-0000-0000-000000000000}"/>
          </ac:spMkLst>
        </pc:spChg>
        <pc:spChg chg="mod">
          <ac:chgData name="ilene sorto" userId="b64c590d10bfdb41" providerId="LiveId" clId="{FB768041-9FEF-481E-AB54-2AA12525D2C2}" dt="2022-04-17T12:49:06.168" v="85" actId="1076"/>
          <ac:spMkLst>
            <pc:docMk/>
            <pc:sldMk cId="0" sldId="256"/>
            <ac:spMk id="22" creationId="{00000000-0000-0000-0000-000000000000}"/>
          </ac:spMkLst>
        </pc:spChg>
        <pc:spChg chg="mod">
          <ac:chgData name="ilene sorto" userId="b64c590d10bfdb41" providerId="LiveId" clId="{FB768041-9FEF-481E-AB54-2AA12525D2C2}" dt="2022-04-17T12:49:28.310" v="89" actId="1076"/>
          <ac:spMkLst>
            <pc:docMk/>
            <pc:sldMk cId="0" sldId="256"/>
            <ac:spMk id="23" creationId="{00000000-0000-0000-0000-000000000000}"/>
          </ac:spMkLst>
        </pc:spChg>
        <pc:spChg chg="mod">
          <ac:chgData name="ilene sorto" userId="b64c590d10bfdb41" providerId="LiveId" clId="{FB768041-9FEF-481E-AB54-2AA12525D2C2}" dt="2022-04-17T12:49:23.850" v="88" actId="1076"/>
          <ac:spMkLst>
            <pc:docMk/>
            <pc:sldMk cId="0" sldId="256"/>
            <ac:spMk id="24" creationId="{00000000-0000-0000-0000-000000000000}"/>
          </ac:spMkLst>
        </pc:spChg>
        <pc:spChg chg="mod">
          <ac:chgData name="ilene sorto" userId="b64c590d10bfdb41" providerId="LiveId" clId="{FB768041-9FEF-481E-AB54-2AA12525D2C2}" dt="2022-04-17T12:49:20.817" v="87" actId="1076"/>
          <ac:spMkLst>
            <pc:docMk/>
            <pc:sldMk cId="0" sldId="256"/>
            <ac:spMk id="25" creationId="{00000000-0000-0000-0000-000000000000}"/>
          </ac:spMkLst>
        </pc:spChg>
        <pc:spChg chg="mod">
          <ac:chgData name="ilene sorto" userId="b64c590d10bfdb41" providerId="LiveId" clId="{FB768041-9FEF-481E-AB54-2AA12525D2C2}" dt="2022-04-17T12:49:08.636" v="86" actId="1076"/>
          <ac:spMkLst>
            <pc:docMk/>
            <pc:sldMk cId="0" sldId="256"/>
            <ac:spMk id="26" creationId="{00000000-0000-0000-0000-000000000000}"/>
          </ac:spMkLst>
        </pc:spChg>
        <pc:spChg chg="mod">
          <ac:chgData name="ilene sorto" userId="b64c590d10bfdb41" providerId="LiveId" clId="{FB768041-9FEF-481E-AB54-2AA12525D2C2}" dt="2022-04-17T12:52:19.151" v="125" actId="1076"/>
          <ac:spMkLst>
            <pc:docMk/>
            <pc:sldMk cId="0" sldId="256"/>
            <ac:spMk id="27" creationId="{00000000-0000-0000-0000-000000000000}"/>
          </ac:spMkLst>
        </pc:spChg>
        <pc:spChg chg="mod">
          <ac:chgData name="ilene sorto" userId="b64c590d10bfdb41" providerId="LiveId" clId="{FB768041-9FEF-481E-AB54-2AA12525D2C2}" dt="2022-04-17T13:19:01.944" v="172" actId="1076"/>
          <ac:spMkLst>
            <pc:docMk/>
            <pc:sldMk cId="0" sldId="256"/>
            <ac:spMk id="28" creationId="{00000000-0000-0000-0000-000000000000}"/>
          </ac:spMkLst>
        </pc:spChg>
        <pc:spChg chg="mod">
          <ac:chgData name="ilene sorto" userId="b64c590d10bfdb41" providerId="LiveId" clId="{FB768041-9FEF-481E-AB54-2AA12525D2C2}" dt="2022-04-17T13:18:57.111" v="171" actId="1076"/>
          <ac:spMkLst>
            <pc:docMk/>
            <pc:sldMk cId="0" sldId="256"/>
            <ac:spMk id="29" creationId="{00000000-0000-0000-0000-000000000000}"/>
          </ac:spMkLst>
        </pc:spChg>
        <pc:spChg chg="mod">
          <ac:chgData name="ilene sorto" userId="b64c590d10bfdb41" providerId="LiveId" clId="{FB768041-9FEF-481E-AB54-2AA12525D2C2}" dt="2022-04-17T13:18:53.872" v="170" actId="1076"/>
          <ac:spMkLst>
            <pc:docMk/>
            <pc:sldMk cId="0" sldId="256"/>
            <ac:spMk id="30" creationId="{00000000-0000-0000-0000-000000000000}"/>
          </ac:spMkLst>
        </pc:spChg>
        <pc:spChg chg="mod">
          <ac:chgData name="ilene sorto" userId="b64c590d10bfdb41" providerId="LiveId" clId="{FB768041-9FEF-481E-AB54-2AA12525D2C2}" dt="2022-04-17T13:18:49.774" v="169" actId="1076"/>
          <ac:spMkLst>
            <pc:docMk/>
            <pc:sldMk cId="0" sldId="256"/>
            <ac:spMk id="31" creationId="{00000000-0000-0000-0000-000000000000}"/>
          </ac:spMkLst>
        </pc:spChg>
        <pc:spChg chg="mod">
          <ac:chgData name="ilene sorto" userId="b64c590d10bfdb41" providerId="LiveId" clId="{FB768041-9FEF-481E-AB54-2AA12525D2C2}" dt="2022-04-17T14:09:14.798" v="198" actId="1076"/>
          <ac:spMkLst>
            <pc:docMk/>
            <pc:sldMk cId="0" sldId="256"/>
            <ac:spMk id="32" creationId="{00000000-0000-0000-0000-000000000000}"/>
          </ac:spMkLst>
        </pc:spChg>
        <pc:spChg chg="mod">
          <ac:chgData name="ilene sorto" userId="b64c590d10bfdb41" providerId="LiveId" clId="{FB768041-9FEF-481E-AB54-2AA12525D2C2}" dt="2022-04-17T13:21:15.268" v="186" actId="1076"/>
          <ac:spMkLst>
            <pc:docMk/>
            <pc:sldMk cId="0" sldId="256"/>
            <ac:spMk id="33" creationId="{00000000-0000-0000-0000-000000000000}"/>
          </ac:spMkLst>
        </pc:spChg>
        <pc:spChg chg="mod">
          <ac:chgData name="ilene sorto" userId="b64c590d10bfdb41" providerId="LiveId" clId="{FB768041-9FEF-481E-AB54-2AA12525D2C2}" dt="2022-04-17T13:21:38.790" v="190" actId="1076"/>
          <ac:spMkLst>
            <pc:docMk/>
            <pc:sldMk cId="0" sldId="256"/>
            <ac:spMk id="34" creationId="{00000000-0000-0000-0000-000000000000}"/>
          </ac:spMkLst>
        </pc:spChg>
        <pc:spChg chg="mod">
          <ac:chgData name="ilene sorto" userId="b64c590d10bfdb41" providerId="LiveId" clId="{FB768041-9FEF-481E-AB54-2AA12525D2C2}" dt="2022-04-17T13:21:23.274" v="188" actId="1076"/>
          <ac:spMkLst>
            <pc:docMk/>
            <pc:sldMk cId="0" sldId="256"/>
            <ac:spMk id="35" creationId="{00000000-0000-0000-0000-000000000000}"/>
          </ac:spMkLst>
        </pc:spChg>
        <pc:spChg chg="mod">
          <ac:chgData name="ilene sorto" userId="b64c590d10bfdb41" providerId="LiveId" clId="{FB768041-9FEF-481E-AB54-2AA12525D2C2}" dt="2022-04-17T13:21:33.579" v="189" actId="1076"/>
          <ac:spMkLst>
            <pc:docMk/>
            <pc:sldMk cId="0" sldId="256"/>
            <ac:spMk id="36" creationId="{00000000-0000-0000-0000-000000000000}"/>
          </ac:spMkLst>
        </pc:spChg>
        <pc:spChg chg="mod">
          <ac:chgData name="ilene sorto" userId="b64c590d10bfdb41" providerId="LiveId" clId="{FB768041-9FEF-481E-AB54-2AA12525D2C2}" dt="2022-04-17T13:21:10.795" v="185" actId="1076"/>
          <ac:spMkLst>
            <pc:docMk/>
            <pc:sldMk cId="0" sldId="256"/>
            <ac:spMk id="37" creationId="{00000000-0000-0000-0000-000000000000}"/>
          </ac:spMkLst>
        </pc:spChg>
        <pc:spChg chg="mod">
          <ac:chgData name="ilene sorto" userId="b64c590d10bfdb41" providerId="LiveId" clId="{FB768041-9FEF-481E-AB54-2AA12525D2C2}" dt="2022-04-17T13:21:42.205" v="191" actId="1076"/>
          <ac:spMkLst>
            <pc:docMk/>
            <pc:sldMk cId="0" sldId="256"/>
            <ac:spMk id="38" creationId="{00000000-0000-0000-0000-000000000000}"/>
          </ac:spMkLst>
        </pc:spChg>
        <pc:spChg chg="mod">
          <ac:chgData name="ilene sorto" userId="b64c590d10bfdb41" providerId="LiveId" clId="{FB768041-9FEF-481E-AB54-2AA12525D2C2}" dt="2022-04-17T13:21:55.340" v="194" actId="1076"/>
          <ac:spMkLst>
            <pc:docMk/>
            <pc:sldMk cId="0" sldId="256"/>
            <ac:spMk id="39" creationId="{00000000-0000-0000-0000-000000000000}"/>
          </ac:spMkLst>
        </pc:spChg>
        <pc:spChg chg="mod">
          <ac:chgData name="ilene sorto" userId="b64c590d10bfdb41" providerId="LiveId" clId="{FB768041-9FEF-481E-AB54-2AA12525D2C2}" dt="2022-04-17T13:22:06.311" v="196" actId="1076"/>
          <ac:spMkLst>
            <pc:docMk/>
            <pc:sldMk cId="0" sldId="256"/>
            <ac:spMk id="40" creationId="{00000000-0000-0000-0000-000000000000}"/>
          </ac:spMkLst>
        </pc:spChg>
        <pc:spChg chg="mod">
          <ac:chgData name="ilene sorto" userId="b64c590d10bfdb41" providerId="LiveId" clId="{FB768041-9FEF-481E-AB54-2AA12525D2C2}" dt="2022-04-17T13:22:02.002" v="195" actId="1076"/>
          <ac:spMkLst>
            <pc:docMk/>
            <pc:sldMk cId="0" sldId="256"/>
            <ac:spMk id="41" creationId="{00000000-0000-0000-0000-000000000000}"/>
          </ac:spMkLst>
        </pc:spChg>
        <pc:spChg chg="mod">
          <ac:chgData name="ilene sorto" userId="b64c590d10bfdb41" providerId="LiveId" clId="{FB768041-9FEF-481E-AB54-2AA12525D2C2}" dt="2022-04-17T13:21:51.106" v="193" actId="1076"/>
          <ac:spMkLst>
            <pc:docMk/>
            <pc:sldMk cId="0" sldId="256"/>
            <ac:spMk id="42" creationId="{00000000-0000-0000-0000-000000000000}"/>
          </ac:spMkLst>
        </pc:spChg>
        <pc:spChg chg="mod">
          <ac:chgData name="ilene sorto" userId="b64c590d10bfdb41" providerId="LiveId" clId="{FB768041-9FEF-481E-AB54-2AA12525D2C2}" dt="2022-04-17T12:52:22.657" v="126" actId="1076"/>
          <ac:spMkLst>
            <pc:docMk/>
            <pc:sldMk cId="0" sldId="256"/>
            <ac:spMk id="43" creationId="{00000000-0000-0000-0000-000000000000}"/>
          </ac:spMkLst>
        </pc:spChg>
        <pc:spChg chg="mod">
          <ac:chgData name="ilene sorto" userId="b64c590d10bfdb41" providerId="LiveId" clId="{FB768041-9FEF-481E-AB54-2AA12525D2C2}" dt="2022-04-17T13:10:33.239" v="160" actId="1076"/>
          <ac:spMkLst>
            <pc:docMk/>
            <pc:sldMk cId="0" sldId="256"/>
            <ac:spMk id="44" creationId="{00000000-0000-0000-0000-000000000000}"/>
          </ac:spMkLst>
        </pc:spChg>
        <pc:spChg chg="mod">
          <ac:chgData name="ilene sorto" userId="b64c590d10bfdb41" providerId="LiveId" clId="{FB768041-9FEF-481E-AB54-2AA12525D2C2}" dt="2022-04-17T13:20:59.204" v="183" actId="1076"/>
          <ac:spMkLst>
            <pc:docMk/>
            <pc:sldMk cId="0" sldId="256"/>
            <ac:spMk id="45" creationId="{00000000-0000-0000-0000-000000000000}"/>
          </ac:spMkLst>
        </pc:spChg>
        <pc:picChg chg="mod">
          <ac:chgData name="ilene sorto" userId="b64c590d10bfdb41" providerId="LiveId" clId="{FB768041-9FEF-481E-AB54-2AA12525D2C2}" dt="2022-04-17T05:43:15.947" v="2" actId="1076"/>
          <ac:picMkLst>
            <pc:docMk/>
            <pc:sldMk cId="0" sldId="256"/>
            <ac:picMk id="6" creationId="{00000000-0000-0000-0000-000000000000}"/>
          </ac:picMkLst>
        </pc:picChg>
        <pc:picChg chg="ord">
          <ac:chgData name="ilene sorto" userId="b64c590d10bfdb41" providerId="LiveId" clId="{FB768041-9FEF-481E-AB54-2AA12525D2C2}" dt="2022-04-17T12:30:22.890" v="80" actId="170"/>
          <ac:picMkLst>
            <pc:docMk/>
            <pc:sldMk cId="0" sldId="256"/>
            <ac:picMk id="47" creationId="{00000000-0000-0000-0000-000000000000}"/>
          </ac:picMkLst>
        </pc:picChg>
      </pc:sldChg>
      <pc:sldChg chg="delSp modSp mod delAnim modAnim">
        <pc:chgData name="ilene sorto" userId="b64c590d10bfdb41" providerId="LiveId" clId="{FB768041-9FEF-481E-AB54-2AA12525D2C2}" dt="2022-04-17T17:09:15.485" v="513" actId="478"/>
        <pc:sldMkLst>
          <pc:docMk/>
          <pc:sldMk cId="0" sldId="258"/>
        </pc:sldMkLst>
        <pc:spChg chg="mod">
          <ac:chgData name="ilene sorto" userId="b64c590d10bfdb41" providerId="LiveId" clId="{FB768041-9FEF-481E-AB54-2AA12525D2C2}" dt="2022-04-17T17:04:53.426" v="348" actId="1076"/>
          <ac:spMkLst>
            <pc:docMk/>
            <pc:sldMk cId="0" sldId="258"/>
            <ac:spMk id="2" creationId="{00000000-0000-0000-0000-000000000000}"/>
          </ac:spMkLst>
        </pc:spChg>
        <pc:spChg chg="mod">
          <ac:chgData name="ilene sorto" userId="b64c590d10bfdb41" providerId="LiveId" clId="{FB768041-9FEF-481E-AB54-2AA12525D2C2}" dt="2022-04-17T17:07:33.594" v="449" actId="20577"/>
          <ac:spMkLst>
            <pc:docMk/>
            <pc:sldMk cId="0" sldId="258"/>
            <ac:spMk id="14" creationId="{00000000-0000-0000-0000-000000000000}"/>
          </ac:spMkLst>
        </pc:spChg>
        <pc:spChg chg="del">
          <ac:chgData name="ilene sorto" userId="b64c590d10bfdb41" providerId="LiveId" clId="{FB768041-9FEF-481E-AB54-2AA12525D2C2}" dt="2022-04-17T17:09:15.485" v="513" actId="478"/>
          <ac:spMkLst>
            <pc:docMk/>
            <pc:sldMk cId="0" sldId="258"/>
            <ac:spMk id="15" creationId="{00000000-0000-0000-0000-000000000000}"/>
          </ac:spMkLst>
        </pc:spChg>
        <pc:spChg chg="mod">
          <ac:chgData name="ilene sorto" userId="b64c590d10bfdb41" providerId="LiveId" clId="{FB768041-9FEF-481E-AB54-2AA12525D2C2}" dt="2022-04-17T17:08:47.872" v="507" actId="14100"/>
          <ac:spMkLst>
            <pc:docMk/>
            <pc:sldMk cId="0" sldId="258"/>
            <ac:spMk id="25" creationId="{00000000-0000-0000-0000-000000000000}"/>
          </ac:spMkLst>
        </pc:spChg>
        <pc:spChg chg="del mod">
          <ac:chgData name="ilene sorto" userId="b64c590d10bfdb41" providerId="LiveId" clId="{FB768041-9FEF-481E-AB54-2AA12525D2C2}" dt="2022-04-17T17:09:04.168" v="511" actId="478"/>
          <ac:spMkLst>
            <pc:docMk/>
            <pc:sldMk cId="0" sldId="258"/>
            <ac:spMk id="26" creationId="{00000000-0000-0000-0000-000000000000}"/>
          </ac:spMkLst>
        </pc:spChg>
        <pc:spChg chg="mod">
          <ac:chgData name="ilene sorto" userId="b64c590d10bfdb41" providerId="LiveId" clId="{FB768041-9FEF-481E-AB54-2AA12525D2C2}" dt="2022-04-17T17:08:56.632" v="509" actId="20577"/>
          <ac:spMkLst>
            <pc:docMk/>
            <pc:sldMk cId="0" sldId="258"/>
            <ac:spMk id="31" creationId="{00000000-0000-0000-0000-000000000000}"/>
          </ac:spMkLst>
        </pc:spChg>
        <pc:spChg chg="del mod">
          <ac:chgData name="ilene sorto" userId="b64c590d10bfdb41" providerId="LiveId" clId="{FB768041-9FEF-481E-AB54-2AA12525D2C2}" dt="2022-04-17T17:07:13.246" v="427" actId="478"/>
          <ac:spMkLst>
            <pc:docMk/>
            <pc:sldMk cId="0" sldId="258"/>
            <ac:spMk id="32" creationId="{00000000-0000-0000-0000-000000000000}"/>
          </ac:spMkLst>
        </pc:spChg>
        <pc:spChg chg="mod">
          <ac:chgData name="ilene sorto" userId="b64c590d10bfdb41" providerId="LiveId" clId="{FB768041-9FEF-481E-AB54-2AA12525D2C2}" dt="2022-04-17T17:08:25.773" v="483" actId="20577"/>
          <ac:spMkLst>
            <pc:docMk/>
            <pc:sldMk cId="0" sldId="258"/>
            <ac:spMk id="43" creationId="{00000000-0000-0000-0000-000000000000}"/>
          </ac:spMkLst>
        </pc:spChg>
        <pc:spChg chg="del">
          <ac:chgData name="ilene sorto" userId="b64c590d10bfdb41" providerId="LiveId" clId="{FB768041-9FEF-481E-AB54-2AA12525D2C2}" dt="2022-04-17T17:09:08.159" v="512" actId="478"/>
          <ac:spMkLst>
            <pc:docMk/>
            <pc:sldMk cId="0" sldId="258"/>
            <ac:spMk id="44" creationId="{00000000-0000-0000-0000-000000000000}"/>
          </ac:spMkLst>
        </pc:spChg>
        <pc:spChg chg="mod">
          <ac:chgData name="ilene sorto" userId="b64c590d10bfdb41" providerId="LiveId" clId="{FB768041-9FEF-481E-AB54-2AA12525D2C2}" dt="2022-04-17T17:06:06.776" v="386" actId="14100"/>
          <ac:spMkLst>
            <pc:docMk/>
            <pc:sldMk cId="0" sldId="258"/>
            <ac:spMk id="402" creationId="{00000000-0000-0000-0000-000000000000}"/>
          </ac:spMkLst>
        </pc:spChg>
        <pc:spChg chg="del mod">
          <ac:chgData name="ilene sorto" userId="b64c590d10bfdb41" providerId="LiveId" clId="{FB768041-9FEF-481E-AB54-2AA12525D2C2}" dt="2022-04-17T17:06:26.867" v="398" actId="478"/>
          <ac:spMkLst>
            <pc:docMk/>
            <pc:sldMk cId="0" sldId="258"/>
            <ac:spMk id="403" creationId="{00000000-0000-0000-0000-000000000000}"/>
          </ac:spMkLst>
        </pc:spChg>
      </pc:sldChg>
      <pc:sldChg chg="addSp delSp modSp mod addAnim delAnim modAnim">
        <pc:chgData name="ilene sorto" userId="b64c590d10bfdb41" providerId="LiveId" clId="{FB768041-9FEF-481E-AB54-2AA12525D2C2}" dt="2022-04-17T23:22:34.343" v="536" actId="14100"/>
        <pc:sldMkLst>
          <pc:docMk/>
          <pc:sldMk cId="0" sldId="259"/>
        </pc:sldMkLst>
        <pc:spChg chg="mod">
          <ac:chgData name="ilene sorto" userId="b64c590d10bfdb41" providerId="LiveId" clId="{FB768041-9FEF-481E-AB54-2AA12525D2C2}" dt="2022-04-17T23:22:34.343" v="536" actId="14100"/>
          <ac:spMkLst>
            <pc:docMk/>
            <pc:sldMk cId="0" sldId="259"/>
            <ac:spMk id="15" creationId="{00000000-0000-0000-0000-000000000000}"/>
          </ac:spMkLst>
        </pc:spChg>
        <pc:spChg chg="add del mod">
          <ac:chgData name="ilene sorto" userId="b64c590d10bfdb41" providerId="LiveId" clId="{FB768041-9FEF-481E-AB54-2AA12525D2C2}" dt="2022-04-17T15:31:33.994" v="256" actId="478"/>
          <ac:spMkLst>
            <pc:docMk/>
            <pc:sldMk cId="0" sldId="259"/>
            <ac:spMk id="22" creationId="{1CF56F44-08EE-4D7F-B33B-5F0660019589}"/>
          </ac:spMkLst>
        </pc:spChg>
        <pc:spChg chg="add mod">
          <ac:chgData name="ilene sorto" userId="b64c590d10bfdb41" providerId="LiveId" clId="{FB768041-9FEF-481E-AB54-2AA12525D2C2}" dt="2022-04-17T15:33:59.188" v="311" actId="14100"/>
          <ac:spMkLst>
            <pc:docMk/>
            <pc:sldMk cId="0" sldId="259"/>
            <ac:spMk id="24" creationId="{8915156F-DC39-43F6-8347-B8112528A64B}"/>
          </ac:spMkLst>
        </pc:spChg>
        <pc:spChg chg="add del mod topLvl">
          <ac:chgData name="ilene sorto" userId="b64c590d10bfdb41" providerId="LiveId" clId="{FB768041-9FEF-481E-AB54-2AA12525D2C2}" dt="2022-04-17T15:27:12.755" v="244" actId="1076"/>
          <ac:spMkLst>
            <pc:docMk/>
            <pc:sldMk cId="0" sldId="259"/>
            <ac:spMk id="28" creationId="{00000000-0000-0000-0000-000000000000}"/>
          </ac:spMkLst>
        </pc:spChg>
        <pc:spChg chg="add del mod topLvl">
          <ac:chgData name="ilene sorto" userId="b64c590d10bfdb41" providerId="LiveId" clId="{FB768041-9FEF-481E-AB54-2AA12525D2C2}" dt="2022-04-17T15:27:03.876" v="242" actId="20577"/>
          <ac:spMkLst>
            <pc:docMk/>
            <pc:sldMk cId="0" sldId="259"/>
            <ac:spMk id="29" creationId="{00000000-0000-0000-0000-000000000000}"/>
          </ac:spMkLst>
        </pc:spChg>
        <pc:grpChg chg="add del mod">
          <ac:chgData name="ilene sorto" userId="b64c590d10bfdb41" providerId="LiveId" clId="{FB768041-9FEF-481E-AB54-2AA12525D2C2}" dt="2022-04-17T15:27:08.639" v="243" actId="1076"/>
          <ac:grpSpMkLst>
            <pc:docMk/>
            <pc:sldMk cId="0" sldId="259"/>
            <ac:grpSpMk id="27" creationId="{00000000-0000-0000-0000-000000000000}"/>
          </ac:grpSpMkLst>
        </pc:grpChg>
        <pc:grpChg chg="del">
          <ac:chgData name="ilene sorto" userId="b64c590d10bfdb41" providerId="LiveId" clId="{FB768041-9FEF-481E-AB54-2AA12525D2C2}" dt="2022-04-17T15:25:39.355" v="203" actId="478"/>
          <ac:grpSpMkLst>
            <pc:docMk/>
            <pc:sldMk cId="0" sldId="259"/>
            <ac:grpSpMk id="32" creationId="{00000000-0000-0000-0000-000000000000}"/>
          </ac:grpSpMkLst>
        </pc:grpChg>
        <pc:grpChg chg="del">
          <ac:chgData name="ilene sorto" userId="b64c590d10bfdb41" providerId="LiveId" clId="{FB768041-9FEF-481E-AB54-2AA12525D2C2}" dt="2022-04-17T15:25:35.849" v="202" actId="478"/>
          <ac:grpSpMkLst>
            <pc:docMk/>
            <pc:sldMk cId="0" sldId="259"/>
            <ac:grpSpMk id="37" creationId="{00000000-0000-0000-0000-000000000000}"/>
          </ac:grpSpMkLst>
        </pc:grpChg>
        <pc:grpChg chg="del">
          <ac:chgData name="ilene sorto" userId="b64c590d10bfdb41" providerId="LiveId" clId="{FB768041-9FEF-481E-AB54-2AA12525D2C2}" dt="2022-04-17T15:25:26.668" v="199" actId="478"/>
          <ac:grpSpMkLst>
            <pc:docMk/>
            <pc:sldMk cId="0" sldId="259"/>
            <ac:grpSpMk id="40" creationId="{00000000-0000-0000-0000-000000000000}"/>
          </ac:grpSpMkLst>
        </pc:grpChg>
        <pc:picChg chg="add del mod">
          <ac:chgData name="ilene sorto" userId="b64c590d10bfdb41" providerId="LiveId" clId="{FB768041-9FEF-481E-AB54-2AA12525D2C2}" dt="2022-04-17T15:30:31.831" v="248" actId="478"/>
          <ac:picMkLst>
            <pc:docMk/>
            <pc:sldMk cId="0" sldId="259"/>
            <ac:picMk id="2" creationId="{65F4042A-47E4-4683-8F56-C2DA31FED800}"/>
          </ac:picMkLst>
        </pc:picChg>
        <pc:picChg chg="add del">
          <ac:chgData name="ilene sorto" userId="b64c590d10bfdb41" providerId="LiveId" clId="{FB768041-9FEF-481E-AB54-2AA12525D2C2}" dt="2022-04-17T16:06:05.922" v="313" actId="478"/>
          <ac:picMkLst>
            <pc:docMk/>
            <pc:sldMk cId="0" sldId="259"/>
            <ac:picMk id="3" creationId="{0F1D2C5F-B301-4858-A7C6-7A5553A648BA}"/>
          </ac:picMkLst>
        </pc:picChg>
        <pc:picChg chg="mod">
          <ac:chgData name="ilene sorto" userId="b64c590d10bfdb41" providerId="LiveId" clId="{FB768041-9FEF-481E-AB54-2AA12525D2C2}" dt="2022-04-17T15:25:52.219" v="206" actId="1076"/>
          <ac:picMkLst>
            <pc:docMk/>
            <pc:sldMk cId="0" sldId="259"/>
            <ac:picMk id="21" creationId="{00000000-0000-0000-0000-000000000000}"/>
          </ac:picMkLst>
        </pc:picChg>
        <pc:picChg chg="del">
          <ac:chgData name="ilene sorto" userId="b64c590d10bfdb41" providerId="LiveId" clId="{FB768041-9FEF-481E-AB54-2AA12525D2C2}" dt="2022-04-17T15:25:41.571" v="204" actId="478"/>
          <ac:picMkLst>
            <pc:docMk/>
            <pc:sldMk cId="0" sldId="259"/>
            <ac:picMk id="23" creationId="{00000000-0000-0000-0000-000000000000}"/>
          </ac:picMkLst>
        </pc:picChg>
        <pc:picChg chg="del">
          <ac:chgData name="ilene sorto" userId="b64c590d10bfdb41" providerId="LiveId" clId="{FB768041-9FEF-481E-AB54-2AA12525D2C2}" dt="2022-04-17T15:25:32.296" v="201" actId="478"/>
          <ac:picMkLst>
            <pc:docMk/>
            <pc:sldMk cId="0" sldId="259"/>
            <ac:picMk id="35" creationId="{00000000-0000-0000-0000-000000000000}"/>
          </ac:picMkLst>
        </pc:picChg>
        <pc:picChg chg="del">
          <ac:chgData name="ilene sorto" userId="b64c590d10bfdb41" providerId="LiveId" clId="{FB768041-9FEF-481E-AB54-2AA12525D2C2}" dt="2022-04-17T15:25:28.903" v="200" actId="478"/>
          <ac:picMkLst>
            <pc:docMk/>
            <pc:sldMk cId="0" sldId="259"/>
            <ac:picMk id="43" creationId="{00000000-0000-0000-0000-000000000000}"/>
          </ac:picMkLst>
        </pc:picChg>
        <pc:picChg chg="add mod">
          <ac:chgData name="ilene sorto" userId="b64c590d10bfdb41" providerId="LiveId" clId="{FB768041-9FEF-481E-AB54-2AA12525D2C2}" dt="2022-04-17T16:24:30.057" v="326" actId="1035"/>
          <ac:picMkLst>
            <pc:docMk/>
            <pc:sldMk cId="0" sldId="259"/>
            <ac:picMk id="1026" creationId="{CAF09C5A-1D44-4EC0-AC3D-638D504CDB77}"/>
          </ac:picMkLst>
        </pc:picChg>
      </pc:sldChg>
      <pc:sldChg chg="modSp modAnim">
        <pc:chgData name="ilene sorto" userId="b64c590d10bfdb41" providerId="LiveId" clId="{FB768041-9FEF-481E-AB54-2AA12525D2C2}" dt="2022-04-17T23:23:53.838" v="559" actId="20577"/>
        <pc:sldMkLst>
          <pc:docMk/>
          <pc:sldMk cId="0" sldId="260"/>
        </pc:sldMkLst>
        <pc:spChg chg="mod">
          <ac:chgData name="ilene sorto" userId="b64c590d10bfdb41" providerId="LiveId" clId="{FB768041-9FEF-481E-AB54-2AA12525D2C2}" dt="2022-04-17T23:23:53.838" v="559" actId="20577"/>
          <ac:spMkLst>
            <pc:docMk/>
            <pc:sldMk cId="0" sldId="260"/>
            <ac:spMk id="57"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Category1</c:v>
                </c:pt>
                <c:pt idx="1">
                  <c:v>Category2</c:v>
                </c:pt>
                <c:pt idx="2">
                  <c:v>Category3</c:v>
                </c:pt>
                <c:pt idx="3">
                  <c:v>Category4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19E-45B8-8117-5F97EA1643E7}"/>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Category1</c:v>
                </c:pt>
                <c:pt idx="1">
                  <c:v>Category2</c:v>
                </c:pt>
                <c:pt idx="2">
                  <c:v>Category3</c:v>
                </c:pt>
                <c:pt idx="3">
                  <c:v>Category4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19E-45B8-8117-5F97EA1643E7}"/>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Category1</c:v>
                </c:pt>
                <c:pt idx="1">
                  <c:v>Category2</c:v>
                </c:pt>
                <c:pt idx="2">
                  <c:v>Category3</c:v>
                </c:pt>
                <c:pt idx="3">
                  <c:v>Category4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19E-45B8-8117-5F97EA1643E7}"/>
            </c:ext>
          </c:extLst>
        </c:ser>
        <c:dLbls>
          <c:showLegendKey val="0"/>
          <c:showVal val="0"/>
          <c:showCatName val="0"/>
          <c:showSerName val="0"/>
          <c:showPercent val="0"/>
          <c:showBubbleSize val="0"/>
        </c:dLbls>
        <c:gapWidth val="219"/>
        <c:overlap val="-27"/>
        <c:axId val="1090581248"/>
        <c:axId val="1090584856"/>
      </c:barChart>
      <c:catAx>
        <c:axId val="109058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090584856"/>
        <c:crosses val="autoZero"/>
        <c:auto val="1"/>
        <c:lblAlgn val="ctr"/>
        <c:lblOffset val="100"/>
        <c:noMultiLvlLbl val="0"/>
      </c:catAx>
      <c:valAx>
        <c:axId val="1090584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090581248"/>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rgbClr val="FFE020"/>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audio" Target="../media/audio3.wav"/></Relationships>
</file>

<file path=ppt/slides/_rels/slide10.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audio2.wav"/><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4.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audio2.wav"/><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5.jpe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11.png"/><Relationship Id="rId12" Type="http://schemas.openxmlformats.org/officeDocument/2006/relationships/image" Target="../media/image21.GIF"/><Relationship Id="rId2" Type="http://schemas.openxmlformats.org/officeDocument/2006/relationships/audio" Target="../media/audio2.wav"/><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25.GIF"/><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4.jpeg"/><Relationship Id="rId5" Type="http://schemas.openxmlformats.org/officeDocument/2006/relationships/image" Target="../media/image8.pn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audio2.wav"/><Relationship Id="rId7" Type="http://schemas.openxmlformats.org/officeDocument/2006/relationships/image" Target="../media/image11.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8.jpeg"/><Relationship Id="rId5" Type="http://schemas.openxmlformats.org/officeDocument/2006/relationships/image" Target="../media/image10.pn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2.jpeg"/><Relationship Id="rId3" Type="http://schemas.openxmlformats.org/officeDocument/2006/relationships/audio" Target="../media/audio2.wav"/><Relationship Id="rId7" Type="http://schemas.openxmlformats.org/officeDocument/2006/relationships/image" Target="../media/image11.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0.jpeg"/><Relationship Id="rId5" Type="http://schemas.openxmlformats.org/officeDocument/2006/relationships/image" Target="../media/image10.png"/><Relationship Id="rId10" Type="http://schemas.openxmlformats.org/officeDocument/2006/relationships/chart" Target="../charts/chart1.xml"/><Relationship Id="rId4" Type="http://schemas.openxmlformats.org/officeDocument/2006/relationships/image" Target="../media/image7.png"/><Relationship Id="rId9" Type="http://schemas.openxmlformats.org/officeDocument/2006/relationships/image" Target="../media/image28.jpeg"/><Relationship Id="rId14" Type="http://schemas.openxmlformats.org/officeDocument/2006/relationships/image" Target="../media/image33.GIF"/></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tile tx="0" ty="0" sx="100000" sy="100000" flip="none" algn="tl"/>
        </a:blipFill>
        <a:effectLst/>
      </p:bgPr>
    </p:bg>
    <p:spTree>
      <p:nvGrpSpPr>
        <p:cNvPr id="1" name=""/>
        <p:cNvGrpSpPr/>
        <p:nvPr/>
      </p:nvGrpSpPr>
      <p:grpSpPr>
        <a:xfrm>
          <a:off x="0" y="0"/>
          <a:ext cx="0" cy="0"/>
          <a:chOff x="0" y="0"/>
          <a:chExt cx="0" cy="0"/>
        </a:xfrm>
      </p:grpSpPr>
      <p:sp>
        <p:nvSpPr>
          <p:cNvPr id="7" name="Oval 6"/>
          <p:cNvSpPr/>
          <p:nvPr/>
        </p:nvSpPr>
        <p:spPr>
          <a:xfrm>
            <a:off x="-2660911" y="-1551915"/>
            <a:ext cx="1254760" cy="129667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573629" y="41852"/>
            <a:ext cx="11091898" cy="1862048"/>
          </a:xfrm>
          <a:prstGeom prst="rect">
            <a:avLst/>
          </a:prstGeom>
          <a:noFill/>
          <a:effectLst>
            <a:outerShdw dist="76200" dir="8100000" algn="tr" rotWithShape="0">
              <a:prstClr val="black">
                <a:alpha val="66000"/>
              </a:prstClr>
            </a:outerShdw>
          </a:effectLst>
          <a:extLst>
            <a:ext uri="{909E8E84-426E-40DD-AFC4-6F175D3DCCD1}">
              <a14:hiddenFill xmlns:a14="http://schemas.microsoft.com/office/drawing/2010/main">
                <a:solidFill>
                  <a:srgbClr val="B54A36"/>
                </a:solidFill>
              </a14:hiddenFill>
            </a:ext>
          </a:extLst>
        </p:spPr>
        <p:txBody>
          <a:bodyPr wrap="square" rtlCol="0">
            <a:spAutoFit/>
          </a:bodyPr>
          <a:lstStyle/>
          <a:p>
            <a:pPr algn="dist"/>
            <a:r>
              <a:rPr lang="en-US" sz="11500" dirty="0">
                <a:ln w="38100">
                  <a:solidFill>
                    <a:srgbClr val="B54A36"/>
                  </a:solidFill>
                </a:ln>
                <a:solidFill>
                  <a:srgbClr val="EECA69"/>
                </a:solidFill>
                <a:latin typeface="Humble boys demo" panose="02000500000000000000" charset="0"/>
                <a:cs typeface="Humble boys demo" panose="02000500000000000000" charset="0"/>
              </a:rPr>
              <a:t>WELC0ME</a:t>
            </a:r>
          </a:p>
        </p:txBody>
      </p:sp>
      <p:sp>
        <p:nvSpPr>
          <p:cNvPr id="9" name="Oval 8"/>
          <p:cNvSpPr/>
          <p:nvPr/>
        </p:nvSpPr>
        <p:spPr>
          <a:xfrm>
            <a:off x="-720803" y="-921616"/>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ambar Topi Jerami One Piece Art Png Luffy, Hat Clipart, Topi Jerami, Topi PNG Transparan Clipart dan File PSD untuk Unduh Gratis"/>
          <p:cNvPicPr>
            <a:picLocks noGrp="1" noChangeAspect="1"/>
          </p:cNvPicPr>
          <p:nvPr>
            <p:ph idx="1"/>
          </p:nvPr>
        </p:nvPicPr>
        <p:blipFill>
          <a:blip r:embed="rId6">
            <a:clrChange>
              <a:clrFrom>
                <a:srgbClr val="F5F5F5">
                  <a:alpha val="100000"/>
                </a:srgbClr>
              </a:clrFrom>
              <a:clrTo>
                <a:srgbClr val="F5F5F5">
                  <a:alpha val="100000"/>
                  <a:alpha val="0"/>
                </a:srgbClr>
              </a:clrTo>
            </a:clrChange>
          </a:blip>
          <a:stretch>
            <a:fillRect/>
          </a:stretch>
        </p:blipFill>
        <p:spPr>
          <a:xfrm rot="19560000">
            <a:off x="6243488" y="-2309027"/>
            <a:ext cx="3187065" cy="3187065"/>
          </a:xfrm>
          <a:prstGeom prst="rect">
            <a:avLst/>
          </a:prstGeom>
          <a:effectLst>
            <a:outerShdw blurRad="215900" dist="25400" dir="8100000" algn="tr" rotWithShape="0">
              <a:prstClr val="black">
                <a:alpha val="40000"/>
              </a:prstClr>
            </a:outerShdw>
          </a:effectLst>
        </p:spPr>
      </p:pic>
      <p:sp>
        <p:nvSpPr>
          <p:cNvPr id="10" name="Oval 9"/>
          <p:cNvSpPr/>
          <p:nvPr/>
        </p:nvSpPr>
        <p:spPr>
          <a:xfrm>
            <a:off x="-684533" y="308151"/>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860069" y="-937260"/>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997959" y="-929555"/>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001770" y="-937260"/>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931163" y="-926093"/>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15043" y="1416969"/>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29951" y="-950595"/>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5101" y="2856807"/>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91303" y="4023747"/>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281778" y="5157477"/>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1460" y="6518909"/>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955366" y="-1001860"/>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040485" y="-982866"/>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1047161" y="-921616"/>
            <a:ext cx="1462405"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010506" y="-936825"/>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031162" y="-937260"/>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015163" y="-1029343"/>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1487791" y="625775"/>
            <a:ext cx="1462405"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1933152" y="1728112"/>
            <a:ext cx="1462405"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11925314" y="2847779"/>
            <a:ext cx="1462405"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898336" y="4047299"/>
            <a:ext cx="1462405"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871358" y="5264149"/>
            <a:ext cx="1462405"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11834628" y="6550041"/>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857573" y="6550807"/>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003717" y="6616103"/>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896692" y="6616103"/>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966839" y="6616103"/>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692574" y="6550041"/>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6054726" y="6638107"/>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327847" y="6616103"/>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Personajes"/>
          <p:cNvPicPr>
            <a:picLocks noChangeAspect="1"/>
          </p:cNvPicPr>
          <p:nvPr/>
        </p:nvPicPr>
        <p:blipFill>
          <a:blip r:embed="rId7"/>
          <a:stretch>
            <a:fillRect/>
          </a:stretch>
        </p:blipFill>
        <p:spPr>
          <a:xfrm>
            <a:off x="3284220" y="793750"/>
            <a:ext cx="5222240" cy="5567680"/>
          </a:xfrm>
          <a:prstGeom prst="rect">
            <a:avLst/>
          </a:prstGeom>
        </p:spPr>
      </p:pic>
      <p:sp>
        <p:nvSpPr>
          <p:cNvPr id="40" name="Oval 39"/>
          <p:cNvSpPr/>
          <p:nvPr/>
        </p:nvSpPr>
        <p:spPr>
          <a:xfrm>
            <a:off x="10672131" y="6616103"/>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490344" y="6638107"/>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7161913" y="6638107"/>
            <a:ext cx="1268730" cy="125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1567598" y="-232886"/>
            <a:ext cx="1445895" cy="129667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376354" y="6386134"/>
            <a:ext cx="1254760" cy="129667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4165862" y="5341437"/>
            <a:ext cx="1445895" cy="129667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Left Arrow 47"/>
          <p:cNvSpPr/>
          <p:nvPr/>
        </p:nvSpPr>
        <p:spPr>
          <a:xfrm rot="2400000">
            <a:off x="9754870" y="5330825"/>
            <a:ext cx="500380" cy="372110"/>
          </a:xfrm>
          <a:prstGeom prst="leftArrow">
            <a:avLst/>
          </a:prstGeom>
          <a:solidFill>
            <a:srgbClr val="EECA69"/>
          </a:solidFill>
          <a:ln>
            <a:solidFill>
              <a:srgbClr val="B54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375 0.0193519 L -0.00286458 0.015463 " pathEditMode="relative" rAng="0" ptsTypes="">
                                      <p:cBhvr>
                                        <p:cTn id="6" dur="2000" fill="hold"/>
                                        <p:tgtEl>
                                          <p:spTgt spid="47"/>
                                        </p:tgtEl>
                                        <p:attrNameLst>
                                          <p:attrName>ppt_x</p:attrName>
                                          <p:attrName>ppt_y</p:attrName>
                                        </p:attrNameLst>
                                      </p:cBhvr>
                                      <p:rCtr x="-181" y="-3"/>
                                    </p:animMotion>
                                  </p:childTnLst>
                                  <p:subTnLst>
                                    <p:audio>
                                      <p:cMediaNode vol="68000">
                                        <p:cTn display="0" masterRel="sameClick">
                                          <p:stCondLst>
                                            <p:cond evt="begin" delay="0">
                                              <p:tn val="5"/>
                                            </p:cond>
                                          </p:stCondLst>
                                          <p:endCondLst>
                                            <p:cond evt="onStopAudio" delay="0">
                                              <p:tgtEl>
                                                <p:sldTgt/>
                                              </p:tgtEl>
                                            </p:cond>
                                          </p:endCondLst>
                                        </p:cTn>
                                        <p:tgtEl>
                                          <p:sndTgt r:embed="rId2" name="wind.wav"/>
                                        </p:tgtEl>
                                      </p:cMediaNode>
                                    </p:audio>
                                  </p:subTnLst>
                                </p:cTn>
                              </p:par>
                            </p:childTnLst>
                          </p:cTn>
                        </p:par>
                        <p:par>
                          <p:cTn id="7" fill="hold">
                            <p:stCondLst>
                              <p:cond delay="2000"/>
                            </p:stCondLst>
                            <p:childTnLst>
                              <p:par>
                                <p:cTn id="8" presetID="1" presetClass="entr" presetSubtype="0" fill="hold" grpId="1" nodeType="after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2000"/>
                            </p:stCondLst>
                            <p:childTnLst>
                              <p:par>
                                <p:cTn id="11" presetID="64" presetClass="path" presetSubtype="0" accel="50000" decel="50000" fill="hold" grpId="0" nodeType="afterEffect">
                                  <p:stCondLst>
                                    <p:cond delay="0"/>
                                  </p:stCondLst>
                                  <p:childTnLst>
                                    <p:animMotion origin="layout" path="M -0.00536458 0.0106481 L -0.287656 -0.366389 " pathEditMode="relative" rAng="0" ptsTypes="">
                                      <p:cBhvr>
                                        <p:cTn id="12" dur="2000" fill="hold"/>
                                        <p:tgtEl>
                                          <p:spTgt spid="48"/>
                                        </p:tgtEl>
                                        <p:attrNameLst>
                                          <p:attrName>ppt_x</p:attrName>
                                          <p:attrName>ppt_y</p:attrName>
                                        </p:attrNameLst>
                                      </p:cBhvr>
                                      <p:rCtr x="-161" y="-187"/>
                                    </p:animMotion>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4000"/>
                            </p:stCondLst>
                            <p:childTnLst>
                              <p:par>
                                <p:cTn id="16" presetID="10" presetClass="entr" presetSubtype="0" fill="hold" nodeType="afterEffect">
                                  <p:stCondLst>
                                    <p:cond delay="0"/>
                                  </p:stCondLst>
                                  <p:childTnLst>
                                    <p:set>
                                      <p:cBhvr>
                                        <p:cTn id="17" dur="2000" fill="hold">
                                          <p:stCondLst>
                                            <p:cond delay="0"/>
                                          </p:stCondLst>
                                        </p:cTn>
                                        <p:tgtEl>
                                          <p:spTgt spid="47"/>
                                        </p:tgtEl>
                                        <p:attrNameLst>
                                          <p:attrName>style.visibility</p:attrName>
                                        </p:attrNameLst>
                                      </p:cBhvr>
                                      <p:to>
                                        <p:strVal val="visible"/>
                                      </p:to>
                                    </p:set>
                                    <p:animEffect transition="in" filter="fade">
                                      <p:cBhvr>
                                        <p:cTn id="18" dur="2000"/>
                                        <p:tgtEl>
                                          <p:spTgt spid="47"/>
                                        </p:tgtEl>
                                      </p:cBhvr>
                                    </p:animEffect>
                                  </p:childTnLst>
                                  <p:subTnLst>
                                    <p:audio>
                                      <p:cMediaNode vol="99000">
                                        <p:cTn display="0" masterRel="sameClick">
                                          <p:stCondLst>
                                            <p:cond evt="begin" delay="0">
                                              <p:tn val="16"/>
                                            </p:cond>
                                          </p:stCondLst>
                                          <p:endCondLst>
                                            <p:cond evt="onStopAudio" delay="0">
                                              <p:tgtEl>
                                                <p:sldTgt/>
                                              </p:tgtEl>
                                            </p:cond>
                                          </p:endCondLst>
                                        </p:cTn>
                                        <p:tgtEl>
                                          <p:sndTgt r:embed="rId3" name="click.wav"/>
                                        </p:tgtEl>
                                      </p:cMediaNode>
                                    </p:audio>
                                  </p:subTnLst>
                                </p:cTn>
                              </p:par>
                            </p:childTnLst>
                          </p:cTn>
                        </p:par>
                        <p:par>
                          <p:cTn id="19" fill="hold">
                            <p:stCondLst>
                              <p:cond delay="6000"/>
                            </p:stCondLst>
                            <p:childTnLst>
                              <p:par>
                                <p:cTn id="20" presetID="1" presetClass="exit" presetSubtype="0" fill="hold" grpId="2" nodeType="afterEffect">
                                  <p:stCondLst>
                                    <p:cond delay="0"/>
                                  </p:stCondLst>
                                  <p:childTnLst>
                                    <p:set>
                                      <p:cBhvr>
                                        <p:cTn id="21" dur="1" fill="hold">
                                          <p:stCondLst>
                                            <p:cond delay="0"/>
                                          </p:stCondLst>
                                        </p:cTn>
                                        <p:tgtEl>
                                          <p:spTgt spid="48"/>
                                        </p:tgtEl>
                                        <p:attrNameLst>
                                          <p:attrName>style.visibility</p:attrName>
                                        </p:attrNameLst>
                                      </p:cBhvr>
                                      <p:to>
                                        <p:strVal val="hidden"/>
                                      </p:to>
                                    </p:set>
                                  </p:childTnLst>
                                  <p:subTnLst>
                                    <p:audio>
                                      <p:cMediaNode vol="99000">
                                        <p:cTn display="0" masterRel="sameClick">
                                          <p:stCondLst>
                                            <p:cond evt="begin" delay="0">
                                              <p:tn val="20"/>
                                            </p:cond>
                                          </p:stCondLst>
                                          <p:endCondLst>
                                            <p:cond evt="onStopAudio" delay="0">
                                              <p:tgtEl>
                                                <p:sldTgt/>
                                              </p:tgtEl>
                                            </p:cond>
                                          </p:endCondLst>
                                        </p:cTn>
                                        <p:tgtEl>
                                          <p:sndTgt r:embed="rId3" name="click.wav"/>
                                        </p:tgtEl>
                                      </p:cMediaNode>
                                    </p:audio>
                                  </p:subTnLst>
                                </p:cTn>
                              </p:par>
                              <p:par>
                                <p:cTn id="22" presetID="1" presetClass="exit" presetSubtype="0" fill="hold" nodeType="withEffect">
                                  <p:stCondLst>
                                    <p:cond delay="0"/>
                                  </p:stCondLst>
                                  <p:childTnLst>
                                    <p:set>
                                      <p:cBhvr>
                                        <p:cTn id="23" dur="1" fill="hold">
                                          <p:stCondLst>
                                            <p:cond delay="0"/>
                                          </p:stCondLst>
                                        </p:cTn>
                                        <p:tgtEl>
                                          <p:spTgt spid="47"/>
                                        </p:tgtEl>
                                        <p:attrNameLst>
                                          <p:attrName>style.visibility</p:attrName>
                                        </p:attrNameLst>
                                      </p:cBhvr>
                                      <p:to>
                                        <p:strVal val="hidden"/>
                                      </p:to>
                                    </p:set>
                                  </p:childTnLst>
                                </p:cTn>
                              </p:par>
                            </p:childTnLst>
                          </p:cTn>
                        </p:par>
                        <p:par>
                          <p:cTn id="24" fill="hold">
                            <p:stCondLst>
                              <p:cond delay="6000"/>
                            </p:stCondLst>
                            <p:childTnLst>
                              <p:par>
                                <p:cTn id="25" presetID="42" presetClass="path" presetSubtype="0" accel="50000" decel="50000" fill="hold" grpId="0" nodeType="afterEffect">
                                  <p:stCondLst>
                                    <p:cond delay="0"/>
                                  </p:stCondLst>
                                  <p:childTnLst>
                                    <p:animMotion origin="layout" path="M 0 0.0712953 L 0.001875 0.534536 " pathEditMode="relative" rAng="0" ptsTypes="">
                                      <p:cBhvr>
                                        <p:cTn id="26" dur="2000" fill="hold"/>
                                        <p:tgtEl>
                                          <p:spTgt spid="2"/>
                                        </p:tgtEl>
                                        <p:attrNameLst>
                                          <p:attrName>ppt_x</p:attrName>
                                          <p:attrName>ppt_y</p:attrName>
                                        </p:attrNameLst>
                                      </p:cBhvr>
                                      <p:rCtr x="1" y="232"/>
                                    </p:animMotion>
                                  </p:childTnLst>
                                  <p:subTnLst>
                                    <p:audio>
                                      <p:cMediaNode>
                                        <p:cTn display="0" masterRel="sameClick">
                                          <p:stCondLst>
                                            <p:cond evt="begin" delay="0">
                                              <p:tn val="25"/>
                                            </p:cond>
                                          </p:stCondLst>
                                          <p:endCondLst>
                                            <p:cond evt="onStopAudio" delay="0">
                                              <p:tgtEl>
                                                <p:sldTgt/>
                                              </p:tgtEl>
                                            </p:cond>
                                          </p:endCondLst>
                                        </p:cTn>
                                        <p:tgtEl>
                                          <p:sndTgt r:embed="rId4" name="chimes.wav"/>
                                        </p:tgtEl>
                                      </p:cMediaNode>
                                    </p:audio>
                                  </p:subTnLst>
                                </p:cTn>
                              </p:par>
                              <p:par>
                                <p:cTn id="27" presetID="42" presetClass="path" presetSubtype="0" accel="50000" decel="50000" fill="hold" nodeType="withEffect">
                                  <p:stCondLst>
                                    <p:cond delay="0"/>
                                  </p:stCondLst>
                                  <p:childTnLst>
                                    <p:animMotion origin="layout" path="M 0 0.133241 L -0.000885417 0.491944 " pathEditMode="relative" rAng="0" ptsTypes="">
                                      <p:cBhvr>
                                        <p:cTn id="28" dur="2000" fill="hold"/>
                                        <p:tgtEl>
                                          <p:spTgt spid="6"/>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8" grpId="0" bldLvl="0" animBg="1"/>
      <p:bldP spid="48" grpId="1" animBg="1"/>
      <p:bldP spid="48"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CA69"/>
        </a:solidFill>
        <a:effectLst/>
      </p:bgPr>
    </p:bg>
    <p:spTree>
      <p:nvGrpSpPr>
        <p:cNvPr id="1" name=""/>
        <p:cNvGrpSpPr/>
        <p:nvPr/>
      </p:nvGrpSpPr>
      <p:grpSpPr>
        <a:xfrm>
          <a:off x="0" y="0"/>
          <a:ext cx="0" cy="0"/>
          <a:chOff x="0" y="0"/>
          <a:chExt cx="0" cy="0"/>
        </a:xfrm>
      </p:grpSpPr>
      <p:pic>
        <p:nvPicPr>
          <p:cNvPr id="29" name="Content Placeholder 28" descr="@1b4S1LfnwpjZjU1 on Twitter"/>
          <p:cNvPicPr>
            <a:picLocks noGrp="1" noChangeAspect="1"/>
          </p:cNvPicPr>
          <p:nvPr>
            <p:ph idx="1"/>
          </p:nvPr>
        </p:nvPicPr>
        <p:blipFill>
          <a:blip r:embed="rId4">
            <a:clrChange>
              <a:clrFrom>
                <a:srgbClr val="FFFFFF">
                  <a:alpha val="100000"/>
                </a:srgbClr>
              </a:clrFrom>
              <a:clrTo>
                <a:srgbClr val="FFFFFF">
                  <a:alpha val="100000"/>
                  <a:alpha val="0"/>
                </a:srgbClr>
              </a:clrTo>
            </a:clrChange>
          </a:blip>
          <a:srcRect r="3647"/>
          <a:stretch>
            <a:fillRect/>
          </a:stretch>
        </p:blipFill>
        <p:spPr>
          <a:xfrm>
            <a:off x="164465" y="306705"/>
            <a:ext cx="3204210" cy="6028690"/>
          </a:xfrm>
          <a:prstGeom prst="rect">
            <a:avLst/>
          </a:prstGeom>
          <a:effectLst>
            <a:outerShdw blurRad="76200" dist="266700" dir="17280000" sx="69000" sy="69000" kx="-1200000" algn="bl" rotWithShape="0">
              <a:prstClr val="black">
                <a:alpha val="26000"/>
              </a:prstClr>
            </a:outerShdw>
          </a:effectLst>
        </p:spPr>
      </p:pic>
      <p:sp>
        <p:nvSpPr>
          <p:cNvPr id="34" name="Text Box 33"/>
          <p:cNvSpPr txBox="1"/>
          <p:nvPr/>
        </p:nvSpPr>
        <p:spPr>
          <a:xfrm>
            <a:off x="3772535" y="2628265"/>
            <a:ext cx="7905750" cy="1322070"/>
          </a:xfrm>
          <a:prstGeom prst="rect">
            <a:avLst/>
          </a:prstGeom>
          <a:noFill/>
        </p:spPr>
        <p:txBody>
          <a:bodyPr wrap="square" rtlCol="0">
            <a:spAutoFit/>
          </a:bodyPr>
          <a:lstStyle/>
          <a:p>
            <a:pPr algn="dist"/>
            <a:r>
              <a:rPr lang="en-US" sz="8000">
                <a:latin typeface="Humble boys demo" panose="02000500000000000000" charset="0"/>
                <a:cs typeface="Humble boys demo" panose="02000500000000000000" charset="0"/>
                <a:sym typeface="+mn-ea"/>
              </a:rPr>
              <a:t>THANK YOU </a:t>
            </a:r>
            <a:endParaRPr lang="en-US" sz="8000">
              <a:latin typeface="Humble boys demo" panose="02000500000000000000" charset="0"/>
              <a:cs typeface="Humble boys demo" panose="02000500000000000000" charset="0"/>
            </a:endParaRPr>
          </a:p>
        </p:txBody>
      </p:sp>
      <p:sp>
        <p:nvSpPr>
          <p:cNvPr id="37" name="Rounded Rectangle 36"/>
          <p:cNvSpPr/>
          <p:nvPr/>
        </p:nvSpPr>
        <p:spPr>
          <a:xfrm>
            <a:off x="3960495" y="3132455"/>
            <a:ext cx="7609840" cy="239395"/>
          </a:xfrm>
          <a:prstGeom prst="roundRect">
            <a:avLst/>
          </a:prstGeom>
          <a:solidFill>
            <a:srgbClr val="EEC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34"/>
          <p:cNvSpPr txBox="1"/>
          <p:nvPr/>
        </p:nvSpPr>
        <p:spPr>
          <a:xfrm>
            <a:off x="4103370" y="3132455"/>
            <a:ext cx="7182485" cy="368300"/>
          </a:xfrm>
          <a:prstGeom prst="rect">
            <a:avLst/>
          </a:prstGeom>
          <a:noFill/>
        </p:spPr>
        <p:txBody>
          <a:bodyPr wrap="square" rtlCol="0" anchor="t">
            <a:spAutoFit/>
          </a:bodyPr>
          <a:lstStyle/>
          <a:p>
            <a:pPr algn="dist"/>
            <a:r>
              <a:rPr lang="en-US" b="1">
                <a:latin typeface="Hanimoon" charset="0"/>
                <a:cs typeface="Hanimoon" charset="0"/>
                <a:sym typeface="+mn-ea"/>
              </a:rPr>
              <a:t>THANK YOU </a:t>
            </a:r>
            <a:endParaRPr lang="en-US" b="1">
              <a:latin typeface="Hanimoon" charset="0"/>
              <a:cs typeface="Hanimoon" charset="0"/>
            </a:endParaRPr>
          </a:p>
        </p:txBody>
      </p:sp>
      <p:pic>
        <p:nvPicPr>
          <p:cNvPr id="32" name="Content Placeholder 3" descr="Gambar Topi Jerami One Piece Art Png Luffy, Hat Clipart, Topi Jerami, Topi PNG Transparan Clipart dan File PSD untuk Unduh Gratis"/>
          <p:cNvPicPr>
            <a:picLocks noChangeAspect="1"/>
          </p:cNvPicPr>
          <p:nvPr/>
        </p:nvPicPr>
        <p:blipFill>
          <a:blip r:embed="rId5">
            <a:clrChange>
              <a:clrFrom>
                <a:srgbClr val="F5F5F5">
                  <a:alpha val="100000"/>
                </a:srgbClr>
              </a:clrFrom>
              <a:clrTo>
                <a:srgbClr val="F5F5F5">
                  <a:alpha val="100000"/>
                  <a:alpha val="0"/>
                </a:srgbClr>
              </a:clrTo>
            </a:clrChange>
          </a:blip>
          <a:stretch>
            <a:fillRect/>
          </a:stretch>
        </p:blipFill>
        <p:spPr>
          <a:xfrm rot="19800000">
            <a:off x="2827655" y="2538095"/>
            <a:ext cx="1567180" cy="1567180"/>
          </a:xfrm>
          <a:prstGeom prst="rect">
            <a:avLst/>
          </a:prstGeom>
        </p:spPr>
      </p:pic>
      <p:pic>
        <p:nvPicPr>
          <p:cNvPr id="12" name="Content Placeholder 11" descr="One Piece Logo (Straw Hats Crew) 2Y Post Timeskip by mcmgcls on DeviantArt"/>
          <p:cNvPicPr>
            <a:picLocks noChangeAspect="1"/>
          </p:cNvPicPr>
          <p:nvPr/>
        </p:nvPicPr>
        <p:blipFill>
          <a:blip r:embed="rId6"/>
          <a:srcRect b="89622"/>
          <a:stretch>
            <a:fillRect/>
          </a:stretch>
        </p:blipFill>
        <p:spPr>
          <a:xfrm>
            <a:off x="6692900" y="762000"/>
            <a:ext cx="1959610" cy="675005"/>
          </a:xfrm>
          <a:prstGeom prst="rect">
            <a:avLst/>
          </a:prstGeom>
        </p:spPr>
      </p:pic>
      <p:pic>
        <p:nvPicPr>
          <p:cNvPr id="5" name="Content Placeholder 11" descr="One Piece Logo (Straw Hats Crew) 2Y Post Timeskip by mcmgcls on DeviantArt"/>
          <p:cNvPicPr>
            <a:picLocks noChangeAspect="1"/>
          </p:cNvPicPr>
          <p:nvPr/>
        </p:nvPicPr>
        <p:blipFill>
          <a:blip r:embed="rId6"/>
          <a:srcRect t="9958" b="79371"/>
          <a:stretch>
            <a:fillRect/>
          </a:stretch>
        </p:blipFill>
        <p:spPr>
          <a:xfrm>
            <a:off x="3831590" y="1645920"/>
            <a:ext cx="1959610" cy="694055"/>
          </a:xfrm>
          <a:prstGeom prst="rect">
            <a:avLst/>
          </a:prstGeom>
        </p:spPr>
      </p:pic>
      <p:pic>
        <p:nvPicPr>
          <p:cNvPr id="8" name="Content Placeholder 11" descr="One Piece Logo (Straw Hats Crew) 2Y Post Timeskip by mcmgcls on DeviantArt"/>
          <p:cNvPicPr>
            <a:picLocks noChangeAspect="1"/>
          </p:cNvPicPr>
          <p:nvPr/>
        </p:nvPicPr>
        <p:blipFill>
          <a:blip r:embed="rId6"/>
          <a:srcRect t="20795" b="67655"/>
          <a:stretch>
            <a:fillRect/>
          </a:stretch>
        </p:blipFill>
        <p:spPr>
          <a:xfrm>
            <a:off x="5791200" y="1695450"/>
            <a:ext cx="1959610" cy="751205"/>
          </a:xfrm>
          <a:prstGeom prst="rect">
            <a:avLst/>
          </a:prstGeom>
        </p:spPr>
      </p:pic>
      <p:pic>
        <p:nvPicPr>
          <p:cNvPr id="11" name="Content Placeholder 11" descr="One Piece Logo (Straw Hats Crew) 2Y Post Timeskip by mcmgcls on DeviantArt"/>
          <p:cNvPicPr>
            <a:picLocks noChangeAspect="1"/>
          </p:cNvPicPr>
          <p:nvPr/>
        </p:nvPicPr>
        <p:blipFill>
          <a:blip r:embed="rId6"/>
          <a:srcRect t="31925" b="58283"/>
          <a:stretch>
            <a:fillRect/>
          </a:stretch>
        </p:blipFill>
        <p:spPr>
          <a:xfrm>
            <a:off x="7750810" y="1733550"/>
            <a:ext cx="1959610" cy="636905"/>
          </a:xfrm>
          <a:prstGeom prst="rect">
            <a:avLst/>
          </a:prstGeom>
        </p:spPr>
      </p:pic>
      <p:pic>
        <p:nvPicPr>
          <p:cNvPr id="14" name="Content Placeholder 11" descr="One Piece Logo (Straw Hats Crew) 2Y Post Timeskip by mcmgcls on DeviantArt"/>
          <p:cNvPicPr>
            <a:picLocks noChangeAspect="1"/>
          </p:cNvPicPr>
          <p:nvPr/>
        </p:nvPicPr>
        <p:blipFill>
          <a:blip r:embed="rId6"/>
          <a:srcRect t="42469" b="48032"/>
          <a:stretch>
            <a:fillRect/>
          </a:stretch>
        </p:blipFill>
        <p:spPr>
          <a:xfrm>
            <a:off x="9710420" y="1713230"/>
            <a:ext cx="1959610" cy="617855"/>
          </a:xfrm>
          <a:prstGeom prst="rect">
            <a:avLst/>
          </a:prstGeom>
        </p:spPr>
      </p:pic>
      <p:pic>
        <p:nvPicPr>
          <p:cNvPr id="16" name="Content Placeholder 11" descr="One Piece Logo (Straw Hats Crew) 2Y Post Timeskip by mcmgcls on DeviantArt"/>
          <p:cNvPicPr>
            <a:picLocks noChangeAspect="1"/>
          </p:cNvPicPr>
          <p:nvPr/>
        </p:nvPicPr>
        <p:blipFill>
          <a:blip r:embed="rId6"/>
          <a:srcRect t="52134" b="37781"/>
          <a:stretch>
            <a:fillRect/>
          </a:stretch>
        </p:blipFill>
        <p:spPr>
          <a:xfrm>
            <a:off x="3564890" y="4073525"/>
            <a:ext cx="1959610" cy="655955"/>
          </a:xfrm>
          <a:prstGeom prst="rect">
            <a:avLst/>
          </a:prstGeom>
        </p:spPr>
      </p:pic>
      <p:pic>
        <p:nvPicPr>
          <p:cNvPr id="18" name="Content Placeholder 11" descr="One Piece Logo (Straw Hats Crew) 2Y Post Timeskip by mcmgcls on DeviantArt"/>
          <p:cNvPicPr>
            <a:picLocks noChangeAspect="1"/>
          </p:cNvPicPr>
          <p:nvPr/>
        </p:nvPicPr>
        <p:blipFill>
          <a:blip r:embed="rId6"/>
          <a:srcRect t="61799" b="25187"/>
          <a:stretch>
            <a:fillRect/>
          </a:stretch>
        </p:blipFill>
        <p:spPr>
          <a:xfrm>
            <a:off x="5657850" y="3978275"/>
            <a:ext cx="1959610" cy="846455"/>
          </a:xfrm>
          <a:prstGeom prst="rect">
            <a:avLst/>
          </a:prstGeom>
        </p:spPr>
      </p:pic>
      <p:pic>
        <p:nvPicPr>
          <p:cNvPr id="20" name="Content Placeholder 11" descr="One Piece Logo (Straw Hats Crew) 2Y Post Timeskip by mcmgcls on DeviantArt"/>
          <p:cNvPicPr>
            <a:picLocks noChangeAspect="1"/>
          </p:cNvPicPr>
          <p:nvPr/>
        </p:nvPicPr>
        <p:blipFill>
          <a:blip r:embed="rId6"/>
          <a:srcRect t="74393" b="11714"/>
          <a:stretch>
            <a:fillRect/>
          </a:stretch>
        </p:blipFill>
        <p:spPr>
          <a:xfrm>
            <a:off x="7750810" y="3921125"/>
            <a:ext cx="1959610" cy="903605"/>
          </a:xfrm>
          <a:prstGeom prst="rect">
            <a:avLst/>
          </a:prstGeom>
        </p:spPr>
      </p:pic>
      <p:pic>
        <p:nvPicPr>
          <p:cNvPr id="22" name="Content Placeholder 11" descr="One Piece Logo (Straw Hats Crew) 2Y Post Timeskip by mcmgcls on DeviantArt"/>
          <p:cNvPicPr>
            <a:picLocks noChangeAspect="1"/>
          </p:cNvPicPr>
          <p:nvPr/>
        </p:nvPicPr>
        <p:blipFill>
          <a:blip r:embed="rId6"/>
          <a:srcRect t="88159" b="-1173"/>
          <a:stretch>
            <a:fillRect/>
          </a:stretch>
        </p:blipFill>
        <p:spPr>
          <a:xfrm>
            <a:off x="9710420" y="3921125"/>
            <a:ext cx="1959610" cy="846455"/>
          </a:xfrm>
          <a:prstGeom prst="rect">
            <a:avLst/>
          </a:prstGeom>
        </p:spPr>
      </p:pic>
      <p:sp>
        <p:nvSpPr>
          <p:cNvPr id="48" name="Left Arrow 47"/>
          <p:cNvSpPr/>
          <p:nvPr/>
        </p:nvSpPr>
        <p:spPr>
          <a:xfrm rot="2400000">
            <a:off x="11520170" y="5334635"/>
            <a:ext cx="500380" cy="372110"/>
          </a:xfrm>
          <a:prstGeom prst="leftArrow">
            <a:avLst/>
          </a:prstGeom>
          <a:solidFill>
            <a:srgbClr val="EECA69"/>
          </a:solidFill>
          <a:ln>
            <a:solidFill>
              <a:srgbClr val="B54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Sanji Stickers (1)"/>
          <p:cNvPicPr>
            <a:picLocks noChangeAspect="1"/>
          </p:cNvPicPr>
          <p:nvPr/>
        </p:nvPicPr>
        <p:blipFill>
          <a:blip r:embed="rId7">
            <a:clrChange>
              <a:clrFrom>
                <a:srgbClr val="F8F8F8">
                  <a:alpha val="100000"/>
                </a:srgbClr>
              </a:clrFrom>
              <a:clrTo>
                <a:srgbClr val="F8F8F8">
                  <a:alpha val="100000"/>
                  <a:alpha val="0"/>
                </a:srgbClr>
              </a:clrTo>
            </a:clrChange>
          </a:blip>
          <a:stretch>
            <a:fillRect/>
          </a:stretch>
        </p:blipFill>
        <p:spPr>
          <a:xfrm>
            <a:off x="9936480" y="4616450"/>
            <a:ext cx="2446020" cy="24460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0"/>
                            </p:stCondLst>
                            <p:childTnLst>
                              <p:par>
                                <p:cTn id="11" presetID="64" presetClass="path" presetSubtype="0" accel="50000" decel="50000" fill="hold" grpId="0" nodeType="afterEffect">
                                  <p:stCondLst>
                                    <p:cond delay="0"/>
                                  </p:stCondLst>
                                  <p:childTnLst>
                                    <p:animMotion origin="layout" path="M -0.00536458 0.0105556 L -0.293073 -0.629167 " pathEditMode="relative" rAng="0" ptsTypes="">
                                      <p:cBhvr>
                                        <p:cTn id="12" dur="2000" fill="hold"/>
                                        <p:tgtEl>
                                          <p:spTgt spid="48"/>
                                        </p:tgtEl>
                                        <p:attrNameLst>
                                          <p:attrName>ppt_x</p:attrName>
                                          <p:attrName>ppt_y</p:attrName>
                                        </p:attrNameLst>
                                      </p:cBhvr>
                                      <p:rCtr x="-141" y="-188"/>
                                    </p:animMotion>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2500"/>
                            </p:stCondLst>
                            <p:childTnLst>
                              <p:par>
                                <p:cTn id="18" presetID="1" presetClass="exit" presetSubtype="0" fill="hold" grpId="2" nodeType="afterEffect">
                                  <p:stCondLst>
                                    <p:cond delay="0"/>
                                  </p:stCondLst>
                                  <p:childTnLst>
                                    <p:set>
                                      <p:cBhvr>
                                        <p:cTn id="19" dur="1" fill="hold">
                                          <p:stCondLst>
                                            <p:cond delay="0"/>
                                          </p:stCondLst>
                                        </p:cTn>
                                        <p:tgtEl>
                                          <p:spTgt spid="48"/>
                                        </p:tgtEl>
                                        <p:attrNameLst>
                                          <p:attrName>style.visibility</p:attrName>
                                        </p:attrNameLst>
                                      </p:cBhvr>
                                      <p:to>
                                        <p:strVal val="hidden"/>
                                      </p:to>
                                    </p:set>
                                  </p:childTnLst>
                                  <p:subTnLst>
                                    <p:audio>
                                      <p:cMediaNode vol="99000">
                                        <p:cTn display="0" masterRel="sameClick">
                                          <p:stCondLst>
                                            <p:cond evt="begin" delay="0">
                                              <p:tn val="18"/>
                                            </p:cond>
                                          </p:stCondLst>
                                          <p:endCondLst>
                                            <p:cond evt="onStopAudio" delay="0">
                                              <p:tgtEl>
                                                <p:sldTgt/>
                                              </p:tgtEl>
                                            </p:cond>
                                          </p:endCondLst>
                                        </p:cTn>
                                        <p:tgtEl>
                                          <p:sndTgt r:embed="rId3" name="click.wav"/>
                                        </p:tgtEl>
                                      </p:cMediaNode>
                                    </p:audio>
                                  </p:subTnLst>
                                </p:cTn>
                              </p:par>
                            </p:childTnLst>
                          </p:cTn>
                        </p:par>
                        <p:par>
                          <p:cTn id="20" fill="hold">
                            <p:stCondLst>
                              <p:cond delay="2500"/>
                            </p:stCondLst>
                            <p:childTnLst>
                              <p:par>
                                <p:cTn id="21" presetID="1"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par>
                          <p:cTn id="23" fill="hold">
                            <p:stCondLst>
                              <p:cond delay="2500"/>
                            </p:stCondLst>
                            <p:childTnLst>
                              <p:par>
                                <p:cTn id="24" presetID="59" presetClass="path" presetSubtype="0" accel="50000" decel="50000" fill="hold" nodeType="afterEffect">
                                  <p:stCondLst>
                                    <p:cond delay="0"/>
                                  </p:stCondLst>
                                  <p:childTnLst>
                                    <p:animMotion origin="layout" path="M 0.0399977 -0.062123 C 0.0399977 -0.027472 0.0945685 -0.000743612 0.160835 -0.000743612 C 0.229046 -0.000743612 0.28362 -0.027472 0.28362 -0.062123 C 0.28362 -0.0967723 0.33819 -0.123502 0.406402 -0.123502 C 0.472666 -0.123502 0.527239 -0.0967723 0.527239 -0.062123 " pathEditMode="relative" rAng="0" ptsTypes="">
                                      <p:cBhvr>
                                        <p:cTn id="25" dur="3000" fill="hold"/>
                                        <p:tgtEl>
                                          <p:spTgt spid="32"/>
                                        </p:tgtEl>
                                        <p:attrNameLst>
                                          <p:attrName>ppt_x</p:attrName>
                                          <p:attrName>ppt_y</p:attrName>
                                        </p:attrNameLst>
                                      </p:cBhvr>
                                      <p:rCtr x="244" y="0"/>
                                    </p:animMotion>
                                  </p:childTnLst>
                                </p:cTn>
                              </p:par>
                              <p:par>
                                <p:cTn id="26" presetID="22" presetClass="entr" presetSubtype="8" fill="hold" grpId="0" nodeType="withEffect">
                                  <p:stCondLst>
                                    <p:cond delay="0"/>
                                  </p:stCondLst>
                                  <p:childTnLst>
                                    <p:set>
                                      <p:cBhvr>
                                        <p:cTn id="27" dur="3000" fill="hold">
                                          <p:stCondLst>
                                            <p:cond delay="0"/>
                                          </p:stCondLst>
                                        </p:cTn>
                                        <p:tgtEl>
                                          <p:spTgt spid="34"/>
                                        </p:tgtEl>
                                        <p:attrNameLst>
                                          <p:attrName>style.visibility</p:attrName>
                                        </p:attrNameLst>
                                      </p:cBhvr>
                                      <p:to>
                                        <p:strVal val="visible"/>
                                      </p:to>
                                    </p:set>
                                    <p:animEffect transition="in" filter="wipe(left)">
                                      <p:cBhvr>
                                        <p:cTn id="28" dur="3000"/>
                                        <p:tgtEl>
                                          <p:spTgt spid="34"/>
                                        </p:tgtEl>
                                      </p:cBhvr>
                                    </p:animEffect>
                                  </p:childTnLst>
                                </p:cTn>
                              </p:par>
                              <p:par>
                                <p:cTn id="29" presetID="22" presetClass="entr" presetSubtype="8" fill="hold" grpId="0" nodeType="withEffect">
                                  <p:stCondLst>
                                    <p:cond delay="0"/>
                                  </p:stCondLst>
                                  <p:childTnLst>
                                    <p:set>
                                      <p:cBhvr>
                                        <p:cTn id="30" dur="3000" fill="hold">
                                          <p:stCondLst>
                                            <p:cond delay="0"/>
                                          </p:stCondLst>
                                        </p:cTn>
                                        <p:tgtEl>
                                          <p:spTgt spid="37"/>
                                        </p:tgtEl>
                                        <p:attrNameLst>
                                          <p:attrName>style.visibility</p:attrName>
                                        </p:attrNameLst>
                                      </p:cBhvr>
                                      <p:to>
                                        <p:strVal val="visible"/>
                                      </p:to>
                                    </p:set>
                                    <p:animEffect transition="in" filter="wipe(left)">
                                      <p:cBhvr>
                                        <p:cTn id="31" dur="3000"/>
                                        <p:tgtEl>
                                          <p:spTgt spid="37"/>
                                        </p:tgtEl>
                                      </p:cBhvr>
                                    </p:animEffect>
                                  </p:childTnLst>
                                </p:cTn>
                              </p:par>
                              <p:par>
                                <p:cTn id="32" presetID="22" presetClass="entr" presetSubtype="8" fill="hold" grpId="0" nodeType="withEffect">
                                  <p:stCondLst>
                                    <p:cond delay="0"/>
                                  </p:stCondLst>
                                  <p:childTnLst>
                                    <p:set>
                                      <p:cBhvr>
                                        <p:cTn id="33" dur="3000" fill="hold">
                                          <p:stCondLst>
                                            <p:cond delay="0"/>
                                          </p:stCondLst>
                                        </p:cTn>
                                        <p:tgtEl>
                                          <p:spTgt spid="35"/>
                                        </p:tgtEl>
                                        <p:attrNameLst>
                                          <p:attrName>style.visibility</p:attrName>
                                        </p:attrNameLst>
                                      </p:cBhvr>
                                      <p:to>
                                        <p:strVal val="visible"/>
                                      </p:to>
                                    </p:set>
                                    <p:animEffect transition="in" filter="wipe(left)">
                                      <p:cBhvr>
                                        <p:cTn id="34" dur="3000"/>
                                        <p:tgtEl>
                                          <p:spTgt spid="35"/>
                                        </p:tgtEl>
                                      </p:cBhvr>
                                    </p:animEffect>
                                  </p:childTnLst>
                                </p:cTn>
                              </p:par>
                              <p:par>
                                <p:cTn id="35" presetID="45"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2000"/>
                                        <p:tgtEl>
                                          <p:spTgt spid="5"/>
                                        </p:tgtEl>
                                      </p:cBhvr>
                                    </p:animEffect>
                                    <p:anim calcmode="lin" valueType="num">
                                      <p:cBhvr>
                                        <p:cTn id="38" dur="2000" fill="hold"/>
                                        <p:tgtEl>
                                          <p:spTgt spid="5"/>
                                        </p:tgtEl>
                                        <p:attrNameLst>
                                          <p:attrName>ppt_w</p:attrName>
                                        </p:attrNameLst>
                                      </p:cBhvr>
                                      <p:tavLst>
                                        <p:tav tm="0" fmla="#ppt_w*sin(2.5*pi*$)">
                                          <p:val>
                                            <p:fltVal val="0"/>
                                          </p:val>
                                        </p:tav>
                                        <p:tav tm="100000">
                                          <p:val>
                                            <p:fltVal val="1"/>
                                          </p:val>
                                        </p:tav>
                                      </p:tavLst>
                                    </p:anim>
                                    <p:anim calcmode="lin" valueType="num">
                                      <p:cBhvr>
                                        <p:cTn id="39" dur="2000" fill="hold"/>
                                        <p:tgtEl>
                                          <p:spTgt spid="5"/>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2000"/>
                                        <p:tgtEl>
                                          <p:spTgt spid="8"/>
                                        </p:tgtEl>
                                      </p:cBhvr>
                                    </p:animEffect>
                                    <p:anim calcmode="lin" valueType="num">
                                      <p:cBhvr>
                                        <p:cTn id="43" dur="2000" fill="hold"/>
                                        <p:tgtEl>
                                          <p:spTgt spid="8"/>
                                        </p:tgtEl>
                                        <p:attrNameLst>
                                          <p:attrName>ppt_w</p:attrName>
                                        </p:attrNameLst>
                                      </p:cBhvr>
                                      <p:tavLst>
                                        <p:tav tm="0" fmla="#ppt_w*sin(2.5*pi*$)">
                                          <p:val>
                                            <p:fltVal val="0"/>
                                          </p:val>
                                        </p:tav>
                                        <p:tav tm="100000">
                                          <p:val>
                                            <p:fltVal val="1"/>
                                          </p:val>
                                        </p:tav>
                                      </p:tavLst>
                                    </p:anim>
                                    <p:anim calcmode="lin" valueType="num">
                                      <p:cBhvr>
                                        <p:cTn id="44" dur="2000" fill="hold"/>
                                        <p:tgtEl>
                                          <p:spTgt spid="8"/>
                                        </p:tgtEl>
                                        <p:attrNameLst>
                                          <p:attrName>ppt_h</p:attrName>
                                        </p:attrNameLst>
                                      </p:cBhvr>
                                      <p:tavLst>
                                        <p:tav tm="0">
                                          <p:val>
                                            <p:strVal val="#ppt_h"/>
                                          </p:val>
                                        </p:tav>
                                        <p:tav tm="100000">
                                          <p:val>
                                            <p:strVal val="#ppt_h"/>
                                          </p:val>
                                        </p:tav>
                                      </p:tavLst>
                                    </p:anim>
                                  </p:childTnLst>
                                </p:cTn>
                              </p:par>
                              <p:par>
                                <p:cTn id="45" presetID="45"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2000"/>
                                        <p:tgtEl>
                                          <p:spTgt spid="11"/>
                                        </p:tgtEl>
                                      </p:cBhvr>
                                    </p:animEffect>
                                    <p:anim calcmode="lin" valueType="num">
                                      <p:cBhvr>
                                        <p:cTn id="48" dur="2000" fill="hold"/>
                                        <p:tgtEl>
                                          <p:spTgt spid="11"/>
                                        </p:tgtEl>
                                        <p:attrNameLst>
                                          <p:attrName>ppt_w</p:attrName>
                                        </p:attrNameLst>
                                      </p:cBhvr>
                                      <p:tavLst>
                                        <p:tav tm="0" fmla="#ppt_w*sin(2.5*pi*$)">
                                          <p:val>
                                            <p:fltVal val="0"/>
                                          </p:val>
                                        </p:tav>
                                        <p:tav tm="100000">
                                          <p:val>
                                            <p:fltVal val="1"/>
                                          </p:val>
                                        </p:tav>
                                      </p:tavLst>
                                    </p:anim>
                                    <p:anim calcmode="lin" valueType="num">
                                      <p:cBhvr>
                                        <p:cTn id="49" dur="2000" fill="hold"/>
                                        <p:tgtEl>
                                          <p:spTgt spid="11"/>
                                        </p:tgtEl>
                                        <p:attrNameLst>
                                          <p:attrName>ppt_h</p:attrName>
                                        </p:attrNameLst>
                                      </p:cBhvr>
                                      <p:tavLst>
                                        <p:tav tm="0">
                                          <p:val>
                                            <p:strVal val="#ppt_h"/>
                                          </p:val>
                                        </p:tav>
                                        <p:tav tm="100000">
                                          <p:val>
                                            <p:strVal val="#ppt_h"/>
                                          </p:val>
                                        </p:tav>
                                      </p:tavLst>
                                    </p:anim>
                                  </p:childTnLst>
                                </p:cTn>
                              </p:par>
                              <p:par>
                                <p:cTn id="50" presetID="45"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2000"/>
                                        <p:tgtEl>
                                          <p:spTgt spid="14"/>
                                        </p:tgtEl>
                                      </p:cBhvr>
                                    </p:animEffect>
                                    <p:anim calcmode="lin" valueType="num">
                                      <p:cBhvr>
                                        <p:cTn id="53" dur="2000" fill="hold"/>
                                        <p:tgtEl>
                                          <p:spTgt spid="14"/>
                                        </p:tgtEl>
                                        <p:attrNameLst>
                                          <p:attrName>ppt_w</p:attrName>
                                        </p:attrNameLst>
                                      </p:cBhvr>
                                      <p:tavLst>
                                        <p:tav tm="0" fmla="#ppt_w*sin(2.5*pi*$)">
                                          <p:val>
                                            <p:fltVal val="0"/>
                                          </p:val>
                                        </p:tav>
                                        <p:tav tm="100000">
                                          <p:val>
                                            <p:fltVal val="1"/>
                                          </p:val>
                                        </p:tav>
                                      </p:tavLst>
                                    </p:anim>
                                    <p:anim calcmode="lin" valueType="num">
                                      <p:cBhvr>
                                        <p:cTn id="54" dur="2000" fill="hold"/>
                                        <p:tgtEl>
                                          <p:spTgt spid="14"/>
                                        </p:tgtEl>
                                        <p:attrNameLst>
                                          <p:attrName>ppt_h</p:attrName>
                                        </p:attrNameLst>
                                      </p:cBhvr>
                                      <p:tavLst>
                                        <p:tav tm="0">
                                          <p:val>
                                            <p:strVal val="#ppt_h"/>
                                          </p:val>
                                        </p:tav>
                                        <p:tav tm="100000">
                                          <p:val>
                                            <p:strVal val="#ppt_h"/>
                                          </p:val>
                                        </p:tav>
                                      </p:tavLst>
                                    </p:anim>
                                  </p:childTnLst>
                                </p:cTn>
                              </p:par>
                              <p:par>
                                <p:cTn id="55" presetID="45"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000"/>
                                        <p:tgtEl>
                                          <p:spTgt spid="16"/>
                                        </p:tgtEl>
                                      </p:cBhvr>
                                    </p:animEffect>
                                    <p:anim calcmode="lin" valueType="num">
                                      <p:cBhvr>
                                        <p:cTn id="58" dur="2000" fill="hold"/>
                                        <p:tgtEl>
                                          <p:spTgt spid="16"/>
                                        </p:tgtEl>
                                        <p:attrNameLst>
                                          <p:attrName>ppt_w</p:attrName>
                                        </p:attrNameLst>
                                      </p:cBhvr>
                                      <p:tavLst>
                                        <p:tav tm="0" fmla="#ppt_w*sin(2.5*pi*$)">
                                          <p:val>
                                            <p:fltVal val="0"/>
                                          </p:val>
                                        </p:tav>
                                        <p:tav tm="100000">
                                          <p:val>
                                            <p:fltVal val="1"/>
                                          </p:val>
                                        </p:tav>
                                      </p:tavLst>
                                    </p:anim>
                                    <p:anim calcmode="lin" valueType="num">
                                      <p:cBhvr>
                                        <p:cTn id="59" dur="2000" fill="hold"/>
                                        <p:tgtEl>
                                          <p:spTgt spid="16"/>
                                        </p:tgtEl>
                                        <p:attrNameLst>
                                          <p:attrName>ppt_h</p:attrName>
                                        </p:attrNameLst>
                                      </p:cBhvr>
                                      <p:tavLst>
                                        <p:tav tm="0">
                                          <p:val>
                                            <p:strVal val="#ppt_h"/>
                                          </p:val>
                                        </p:tav>
                                        <p:tav tm="100000">
                                          <p:val>
                                            <p:strVal val="#ppt_h"/>
                                          </p:val>
                                        </p:tav>
                                      </p:tavLst>
                                    </p:anim>
                                  </p:childTnLst>
                                </p:cTn>
                              </p:par>
                              <p:par>
                                <p:cTn id="60" presetID="45"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2000"/>
                                        <p:tgtEl>
                                          <p:spTgt spid="18"/>
                                        </p:tgtEl>
                                      </p:cBhvr>
                                    </p:animEffect>
                                    <p:anim calcmode="lin" valueType="num">
                                      <p:cBhvr>
                                        <p:cTn id="63" dur="2000" fill="hold"/>
                                        <p:tgtEl>
                                          <p:spTgt spid="18"/>
                                        </p:tgtEl>
                                        <p:attrNameLst>
                                          <p:attrName>ppt_w</p:attrName>
                                        </p:attrNameLst>
                                      </p:cBhvr>
                                      <p:tavLst>
                                        <p:tav tm="0" fmla="#ppt_w*sin(2.5*pi*$)">
                                          <p:val>
                                            <p:fltVal val="0"/>
                                          </p:val>
                                        </p:tav>
                                        <p:tav tm="100000">
                                          <p:val>
                                            <p:fltVal val="1"/>
                                          </p:val>
                                        </p:tav>
                                      </p:tavLst>
                                    </p:anim>
                                    <p:anim calcmode="lin" valueType="num">
                                      <p:cBhvr>
                                        <p:cTn id="64" dur="2000" fill="hold"/>
                                        <p:tgtEl>
                                          <p:spTgt spid="18"/>
                                        </p:tgtEl>
                                        <p:attrNameLst>
                                          <p:attrName>ppt_h</p:attrName>
                                        </p:attrNameLst>
                                      </p:cBhvr>
                                      <p:tavLst>
                                        <p:tav tm="0">
                                          <p:val>
                                            <p:strVal val="#ppt_h"/>
                                          </p:val>
                                        </p:tav>
                                        <p:tav tm="100000">
                                          <p:val>
                                            <p:strVal val="#ppt_h"/>
                                          </p:val>
                                        </p:tav>
                                      </p:tavLst>
                                    </p:anim>
                                  </p:childTnLst>
                                </p:cTn>
                              </p:par>
                              <p:par>
                                <p:cTn id="65" presetID="45"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2000"/>
                                        <p:tgtEl>
                                          <p:spTgt spid="20"/>
                                        </p:tgtEl>
                                      </p:cBhvr>
                                    </p:animEffect>
                                    <p:anim calcmode="lin" valueType="num">
                                      <p:cBhvr>
                                        <p:cTn id="68" dur="2000" fill="hold"/>
                                        <p:tgtEl>
                                          <p:spTgt spid="20"/>
                                        </p:tgtEl>
                                        <p:attrNameLst>
                                          <p:attrName>ppt_w</p:attrName>
                                        </p:attrNameLst>
                                      </p:cBhvr>
                                      <p:tavLst>
                                        <p:tav tm="0" fmla="#ppt_w*sin(2.5*pi*$)">
                                          <p:val>
                                            <p:fltVal val="0"/>
                                          </p:val>
                                        </p:tav>
                                        <p:tav tm="100000">
                                          <p:val>
                                            <p:fltVal val="1"/>
                                          </p:val>
                                        </p:tav>
                                      </p:tavLst>
                                    </p:anim>
                                    <p:anim calcmode="lin" valueType="num">
                                      <p:cBhvr>
                                        <p:cTn id="69" dur="2000" fill="hold"/>
                                        <p:tgtEl>
                                          <p:spTgt spid="20"/>
                                        </p:tgtEl>
                                        <p:attrNameLst>
                                          <p:attrName>ppt_h</p:attrName>
                                        </p:attrNameLst>
                                      </p:cBhvr>
                                      <p:tavLst>
                                        <p:tav tm="0">
                                          <p:val>
                                            <p:strVal val="#ppt_h"/>
                                          </p:val>
                                        </p:tav>
                                        <p:tav tm="100000">
                                          <p:val>
                                            <p:strVal val="#ppt_h"/>
                                          </p:val>
                                        </p:tav>
                                      </p:tavLst>
                                    </p:anim>
                                  </p:childTnLst>
                                </p:cTn>
                              </p:par>
                              <p:par>
                                <p:cTn id="70" presetID="45" presetClass="entr" presetSubtype="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2000"/>
                                        <p:tgtEl>
                                          <p:spTgt spid="22"/>
                                        </p:tgtEl>
                                      </p:cBhvr>
                                    </p:animEffect>
                                    <p:anim calcmode="lin" valueType="num">
                                      <p:cBhvr>
                                        <p:cTn id="73" dur="2000" fill="hold"/>
                                        <p:tgtEl>
                                          <p:spTgt spid="22"/>
                                        </p:tgtEl>
                                        <p:attrNameLst>
                                          <p:attrName>ppt_w</p:attrName>
                                        </p:attrNameLst>
                                      </p:cBhvr>
                                      <p:tavLst>
                                        <p:tav tm="0" fmla="#ppt_w*sin(2.5*pi*$)">
                                          <p:val>
                                            <p:fltVal val="0"/>
                                          </p:val>
                                        </p:tav>
                                        <p:tav tm="100000">
                                          <p:val>
                                            <p:fltVal val="1"/>
                                          </p:val>
                                        </p:tav>
                                      </p:tavLst>
                                    </p:anim>
                                    <p:anim calcmode="lin" valueType="num">
                                      <p:cBhvr>
                                        <p:cTn id="7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bldLvl="0" animBg="1"/>
      <p:bldP spid="35" grpId="0"/>
      <p:bldP spid="48" grpId="0" bldLvl="0" animBg="1"/>
      <p:bldP spid="48" grpId="1" bldLvl="0" animBg="1"/>
      <p:bldP spid="48" grpId="2"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nvSpPr>
        <p:spPr>
          <a:xfrm>
            <a:off x="1089661" y="116840"/>
            <a:ext cx="8608522" cy="1325880"/>
          </a:xfrm>
          <a:prstGeom prst="rect">
            <a:avLst/>
          </a:prstGeom>
          <a:effectLst>
            <a:outerShdw dist="114300" dir="8100000" algn="tr" rotWithShape="0">
              <a:prstClr val="black">
                <a:alpha val="10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sz="7200" dirty="0">
                <a:ln>
                  <a:solidFill>
                    <a:schemeClr val="tx1"/>
                  </a:solidFill>
                </a:ln>
                <a:solidFill>
                  <a:srgbClr val="EECA69"/>
                </a:solidFill>
                <a:latin typeface="Caramel Sweets" panose="02000500000000000000" charset="0"/>
                <a:cs typeface="Caramel Sweets" panose="02000500000000000000" charset="0"/>
              </a:rPr>
              <a:t>Introduction</a:t>
            </a:r>
          </a:p>
        </p:txBody>
      </p:sp>
      <p:pic>
        <p:nvPicPr>
          <p:cNvPr id="16" name="Content Placeholder 15" descr="D:\Imroatus Sholekha\Temple PPT\New folder\One Piece Monkey D Luffy Flag.pngOne Piece Monkey D Luffy Flag"/>
          <p:cNvPicPr>
            <a:picLocks noGrp="1" noChangeAspect="1"/>
          </p:cNvPicPr>
          <p:nvPr>
            <p:ph idx="1"/>
          </p:nvPr>
        </p:nvPicPr>
        <p:blipFill>
          <a:blip r:embed="rId2">
            <a:clrChange>
              <a:clrFrom>
                <a:srgbClr val="F8F8F8">
                  <a:alpha val="100000"/>
                </a:srgbClr>
              </a:clrFrom>
              <a:clrTo>
                <a:srgbClr val="F8F8F8">
                  <a:alpha val="100000"/>
                  <a:alpha val="0"/>
                </a:srgbClr>
              </a:clrTo>
            </a:clrChange>
          </a:blip>
          <a:srcRect r="51068"/>
          <a:stretch>
            <a:fillRect/>
          </a:stretch>
        </p:blipFill>
        <p:spPr>
          <a:xfrm>
            <a:off x="-226695" y="12700"/>
            <a:ext cx="1497330" cy="1533525"/>
          </a:xfrm>
          <a:prstGeom prst="rect">
            <a:avLst/>
          </a:prstGeom>
        </p:spPr>
      </p:pic>
      <p:grpSp>
        <p:nvGrpSpPr>
          <p:cNvPr id="27" name="组合 8"/>
          <p:cNvGrpSpPr/>
          <p:nvPr/>
        </p:nvGrpSpPr>
        <p:grpSpPr>
          <a:xfrm>
            <a:off x="3851592" y="1442720"/>
            <a:ext cx="4449445" cy="996315"/>
            <a:chOff x="1181115" y="1591139"/>
            <a:chExt cx="5286115" cy="1560197"/>
          </a:xfrm>
          <a:solidFill>
            <a:srgbClr val="ECB962"/>
          </a:solidFill>
        </p:grpSpPr>
        <p:sp>
          <p:nvSpPr>
            <p:cNvPr id="28" name="矩形: 圆角 5"/>
            <p:cNvSpPr/>
            <p:nvPr/>
          </p:nvSpPr>
          <p:spPr>
            <a:xfrm>
              <a:off x="1181115" y="1591139"/>
              <a:ext cx="5286115" cy="1560197"/>
            </a:xfrm>
            <a:prstGeom prst="roundRect">
              <a:avLst>
                <a:gd name="adj" fmla="val 50000"/>
              </a:avLst>
            </a:prstGeom>
            <a:grpFill/>
            <a:ln w="38100">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401"/>
            <p:cNvSpPr txBox="1"/>
            <p:nvPr/>
          </p:nvSpPr>
          <p:spPr>
            <a:xfrm>
              <a:off x="2265046" y="1753224"/>
              <a:ext cx="2147210" cy="530165"/>
            </a:xfrm>
            <a:prstGeom prst="rect">
              <a:avLst/>
            </a:prstGeom>
            <a:grpFill/>
            <a:ln>
              <a:noFill/>
            </a:ln>
          </p:spPr>
          <p:txBody>
            <a:bodyPr wrap="square">
              <a:spAutoFit/>
            </a:bodyPr>
            <a:lstStyle/>
            <a:p>
              <a:pPr algn="dist"/>
              <a:r>
                <a:rPr lang="en-US" altLang="zh-CN" sz="1600" b="1" dirty="0">
                  <a:ln>
                    <a:solidFill>
                      <a:schemeClr val="tx1"/>
                    </a:solidFill>
                  </a:ln>
                  <a:solidFill>
                    <a:schemeClr val="tx1"/>
                  </a:solidFill>
                  <a:latin typeface="Humble boys demo" panose="02000500000000000000" charset="0"/>
                  <a:cs typeface="Humble boys demo" panose="02000500000000000000" charset="0"/>
                </a:rPr>
                <a:t>Ilene S</a:t>
              </a:r>
              <a:r>
                <a:rPr lang="en-US" altLang="zh-CN" sz="1600" b="1" dirty="0">
                  <a:ln>
                    <a:solidFill>
                      <a:schemeClr val="tx1"/>
                    </a:solidFill>
                  </a:ln>
                  <a:latin typeface="Humble boys demo" panose="02000500000000000000" charset="0"/>
                  <a:cs typeface="Humble boys demo" panose="02000500000000000000" charset="0"/>
                </a:rPr>
                <a:t>orto</a:t>
              </a:r>
              <a:endParaRPr lang="en-US" altLang="zh-CN" sz="2400" b="1" dirty="0">
                <a:ln>
                  <a:solidFill>
                    <a:schemeClr val="tx1"/>
                  </a:solidFill>
                </a:ln>
                <a:solidFill>
                  <a:schemeClr val="tx1"/>
                </a:solidFill>
                <a:latin typeface="Humble boys demo" panose="02000500000000000000" charset="0"/>
                <a:cs typeface="Humble boys demo" panose="02000500000000000000" charset="0"/>
              </a:endParaRPr>
            </a:p>
          </p:txBody>
        </p:sp>
      </p:grpSp>
      <p:pic>
        <p:nvPicPr>
          <p:cNvPr id="21" name="Content Placeholder 9" descr="D:\Imroatus Sholekha\Temple PPT\New folder\I Don't Need A Title! (1).pngI Don't Need A Title! (1)"/>
          <p:cNvPicPr>
            <a:picLocks noChangeAspect="1"/>
          </p:cNvPicPr>
          <p:nvPr/>
        </p:nvPicPr>
        <p:blipFill>
          <a:blip r:embed="rId3">
            <a:clrChange>
              <a:clrFrom>
                <a:srgbClr val="FFFFFF">
                  <a:alpha val="100000"/>
                </a:srgbClr>
              </a:clrFrom>
              <a:clrTo>
                <a:srgbClr val="FFFFFF">
                  <a:alpha val="100000"/>
                  <a:alpha val="0"/>
                </a:srgbClr>
              </a:clrTo>
            </a:clrChange>
          </a:blip>
          <a:srcRect/>
          <a:stretch>
            <a:fillRect/>
          </a:stretch>
        </p:blipFill>
        <p:spPr>
          <a:xfrm>
            <a:off x="2004638" y="702655"/>
            <a:ext cx="3286760" cy="3286125"/>
          </a:xfrm>
          <a:prstGeom prst="rect">
            <a:avLst/>
          </a:prstGeom>
        </p:spPr>
      </p:pic>
      <p:sp>
        <p:nvSpPr>
          <p:cNvPr id="24" name="文本框 401">
            <a:extLst>
              <a:ext uri="{FF2B5EF4-FFF2-40B4-BE49-F238E27FC236}">
                <a16:creationId xmlns:a16="http://schemas.microsoft.com/office/drawing/2014/main" id="{8915156F-DC39-43F6-8347-B8112528A64B}"/>
              </a:ext>
            </a:extLst>
          </p:cNvPr>
          <p:cNvSpPr txBox="1"/>
          <p:nvPr/>
        </p:nvSpPr>
        <p:spPr>
          <a:xfrm>
            <a:off x="4475018" y="1838587"/>
            <a:ext cx="3117273" cy="338554"/>
          </a:xfrm>
          <a:prstGeom prst="rect">
            <a:avLst/>
          </a:prstGeom>
          <a:solidFill>
            <a:srgbClr val="ECB962"/>
          </a:solidFill>
          <a:ln>
            <a:noFill/>
          </a:ln>
        </p:spPr>
        <p:txBody>
          <a:bodyPr wrap="square">
            <a:spAutoFit/>
          </a:bodyPr>
          <a:lstStyle/>
          <a:p>
            <a:pPr algn="dist"/>
            <a:r>
              <a:rPr lang="en-US" altLang="zh-CN" sz="1600" b="1" dirty="0">
                <a:ln>
                  <a:solidFill>
                    <a:schemeClr val="tx1"/>
                  </a:solidFill>
                </a:ln>
                <a:latin typeface="Humble boys demo" panose="02000500000000000000" charset="0"/>
                <a:cs typeface="Humble boys demo" panose="02000500000000000000" charset="0"/>
              </a:rPr>
              <a:t>Aspiring Data Scientist</a:t>
            </a:r>
            <a:endParaRPr lang="en-US" altLang="zh-CN" sz="2400" b="1" dirty="0">
              <a:ln>
                <a:solidFill>
                  <a:schemeClr val="tx1"/>
                </a:solidFill>
              </a:ln>
              <a:solidFill>
                <a:schemeClr val="tx1"/>
              </a:solidFill>
              <a:latin typeface="Humble boys demo" panose="02000500000000000000" charset="0"/>
              <a:cs typeface="Humble boys demo" panose="02000500000000000000" charset="0"/>
            </a:endParaRPr>
          </a:p>
        </p:txBody>
      </p:sp>
      <p:pic>
        <p:nvPicPr>
          <p:cNvPr id="1026" name="Picture 2">
            <a:extLst>
              <a:ext uri="{FF2B5EF4-FFF2-40B4-BE49-F238E27FC236}">
                <a16:creationId xmlns:a16="http://schemas.microsoft.com/office/drawing/2014/main" id="{CAF09C5A-1D44-4EC0-AC3D-638D504CDB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03687"/>
            <a:ext cx="3075709" cy="30757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59" presetClass="path" presetSubtype="0" accel="50000" decel="50000" fill="hold" nodeType="withEffect">
                                  <p:stCondLst>
                                    <p:cond delay="0"/>
                                  </p:stCondLst>
                                  <p:childTnLst>
                                    <p:animMotion origin="layout" path="M 0.039201 -0.00475692 C 0.039201 -0.0330667 0.134989 -0.0549056 0.251295 -0.0549056 C 0.371029 -0.0549056 0.466807 -0.0330667 0.466807 -0.00475692 C 0.466807 0.0235527 0.562598 0.0453927 0.682323 0.0453927 C 0.798631 0.0453927 0.894413 0.0235527 0.894413 -0.00475692 " pathEditMode="relative" rAng="0" ptsTypes="">
                                      <p:cBhvr>
                                        <p:cTn id="10" dur="2000" fill="hold"/>
                                        <p:tgtEl>
                                          <p:spTgt spid="16"/>
                                        </p:tgtEl>
                                        <p:attrNameLst>
                                          <p:attrName>ppt_x</p:attrName>
                                          <p:attrName>ppt_y</p:attrName>
                                        </p:attrNameLst>
                                      </p:cBhvr>
                                      <p:rCtr x="428" y="0"/>
                                    </p:animMotion>
                                  </p:childTnLst>
                                </p:cTn>
                              </p:par>
                              <p:par>
                                <p:cTn id="11" presetID="22" presetClass="entr" presetSubtype="8" fill="hold" grpId="0" nodeType="withEffect">
                                  <p:stCondLst>
                                    <p:cond delay="0"/>
                                  </p:stCondLst>
                                  <p:childTnLst>
                                    <p:set>
                                      <p:cBhvr>
                                        <p:cTn id="12" dur="2000" fill="hold">
                                          <p:stCondLst>
                                            <p:cond delay="0"/>
                                          </p:stCondLst>
                                        </p:cTn>
                                        <p:tgtEl>
                                          <p:spTgt spid="15"/>
                                        </p:tgtEl>
                                        <p:attrNameLst>
                                          <p:attrName>style.visibility</p:attrName>
                                        </p:attrNameLst>
                                      </p:cBhvr>
                                      <p:to>
                                        <p:strVal val="visible"/>
                                      </p:to>
                                    </p:set>
                                    <p:animEffect transition="in" filter="wipe(left)">
                                      <p:cBhvr>
                                        <p:cTn id="13" dur="2000"/>
                                        <p:tgtEl>
                                          <p:spTgt spid="15"/>
                                        </p:tgtEl>
                                      </p:cBhvr>
                                    </p:animEffect>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0-#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530215" y="3316605"/>
            <a:ext cx="821690" cy="8623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47587" y="116522"/>
            <a:ext cx="6386945" cy="1325880"/>
          </a:xfrm>
          <a:effectLst>
            <a:outerShdw dist="114300" dir="8100000" algn="tr" rotWithShape="0">
              <a:prstClr val="black">
                <a:alpha val="100000"/>
              </a:prstClr>
            </a:outerShdw>
          </a:effectLst>
        </p:spPr>
        <p:txBody>
          <a:bodyPr/>
          <a:lstStyle/>
          <a:p>
            <a:pPr algn="dist"/>
            <a:r>
              <a:rPr lang="en-US" sz="7200" dirty="0">
                <a:ln>
                  <a:solidFill>
                    <a:schemeClr val="tx1"/>
                  </a:solidFill>
                </a:ln>
                <a:solidFill>
                  <a:srgbClr val="EECA69"/>
                </a:solidFill>
                <a:latin typeface="Caramel Sweets" panose="02000500000000000000" charset="0"/>
                <a:cs typeface="Caramel Sweets" panose="02000500000000000000" charset="0"/>
              </a:rPr>
              <a:t>AGENDA</a:t>
            </a:r>
          </a:p>
        </p:txBody>
      </p:sp>
      <p:pic>
        <p:nvPicPr>
          <p:cNvPr id="9" name="Content Placeholder 8" descr="D:\Imroatus Sholekha\Temple PPT\New folder\One Piece Monkey D Luffy Flag.pngOne Piece Monkey D Luffy Flag"/>
          <p:cNvPicPr>
            <a:picLocks noGrp="1" noChangeAspect="1"/>
          </p:cNvPicPr>
          <p:nvPr>
            <p:ph idx="1"/>
          </p:nvPr>
        </p:nvPicPr>
        <p:blipFill>
          <a:blip r:embed="rId4">
            <a:clrChange>
              <a:clrFrom>
                <a:srgbClr val="F8F8F8">
                  <a:alpha val="100000"/>
                </a:srgbClr>
              </a:clrFrom>
              <a:clrTo>
                <a:srgbClr val="F8F8F8">
                  <a:alpha val="100000"/>
                  <a:alpha val="0"/>
                </a:srgbClr>
              </a:clrTo>
            </a:clrChange>
          </a:blip>
          <a:srcRect r="51068"/>
          <a:stretch>
            <a:fillRect/>
          </a:stretch>
        </p:blipFill>
        <p:spPr>
          <a:xfrm>
            <a:off x="-226695" y="12700"/>
            <a:ext cx="1497330" cy="1533525"/>
          </a:xfrm>
          <a:prstGeom prst="rect">
            <a:avLst/>
          </a:prstGeom>
        </p:spPr>
      </p:pic>
      <p:grpSp>
        <p:nvGrpSpPr>
          <p:cNvPr id="4" name="组合 8"/>
          <p:cNvGrpSpPr/>
          <p:nvPr/>
        </p:nvGrpSpPr>
        <p:grpSpPr>
          <a:xfrm>
            <a:off x="327660" y="1739900"/>
            <a:ext cx="4780915" cy="1372870"/>
            <a:chOff x="695038" y="1694503"/>
            <a:chExt cx="5286115" cy="1560197"/>
          </a:xfrm>
        </p:grpSpPr>
        <p:sp>
          <p:nvSpPr>
            <p:cNvPr id="6" name="矩形: 圆角 5"/>
            <p:cNvSpPr/>
            <p:nvPr/>
          </p:nvSpPr>
          <p:spPr>
            <a:xfrm>
              <a:off x="695038" y="1694503"/>
              <a:ext cx="5286115" cy="1560197"/>
            </a:xfrm>
            <a:prstGeom prst="roundRect">
              <a:avLst>
                <a:gd name="adj" fmla="val 50000"/>
              </a:avLst>
            </a:prstGeom>
            <a:solidFill>
              <a:srgbClr val="ECB962"/>
            </a:solidFill>
            <a:ln w="38100">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文本框 401"/>
            <p:cNvSpPr txBox="1"/>
            <p:nvPr/>
          </p:nvSpPr>
          <p:spPr>
            <a:xfrm>
              <a:off x="2070954" y="2026000"/>
              <a:ext cx="2845513" cy="524659"/>
            </a:xfrm>
            <a:prstGeom prst="rect">
              <a:avLst/>
            </a:prstGeom>
            <a:noFill/>
          </p:spPr>
          <p:txBody>
            <a:bodyPr wrap="square">
              <a:spAutoFit/>
            </a:bodyPr>
            <a:lstStyle/>
            <a:p>
              <a:r>
                <a:rPr lang="en-US" altLang="zh-CN" sz="2400" b="1" dirty="0">
                  <a:solidFill>
                    <a:srgbClr val="FF0000"/>
                  </a:solidFill>
                  <a:latin typeface="Sketch 3D" panose="02000500000000000000" charset="0"/>
                  <a:cs typeface="Sketch 3D" panose="02000500000000000000" charset="0"/>
                </a:rPr>
                <a:t>Business problem</a:t>
              </a:r>
            </a:p>
          </p:txBody>
        </p:sp>
        <p:sp>
          <p:nvSpPr>
            <p:cNvPr id="7" name="椭圆 6"/>
            <p:cNvSpPr/>
            <p:nvPr/>
          </p:nvSpPr>
          <p:spPr>
            <a:xfrm>
              <a:off x="956434" y="1977272"/>
              <a:ext cx="983126" cy="9831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Picture 9" descr="a3d7e2c4-f303-4d05-9bbe-b3704d17d1dc"/>
          <p:cNvPicPr>
            <a:picLocks noChangeAspect="1"/>
          </p:cNvPicPr>
          <p:nvPr/>
        </p:nvPicPr>
        <p:blipFill>
          <a:blip r:embed="rId5"/>
          <a:srcRect l="2061" t="-11697" r="-2061" b="11697"/>
          <a:stretch>
            <a:fillRect/>
          </a:stretch>
        </p:blipFill>
        <p:spPr>
          <a:xfrm>
            <a:off x="532765" y="1924685"/>
            <a:ext cx="935355" cy="935355"/>
          </a:xfrm>
          <a:prstGeom prst="ellipse">
            <a:avLst/>
          </a:prstGeom>
        </p:spPr>
      </p:pic>
      <p:grpSp>
        <p:nvGrpSpPr>
          <p:cNvPr id="12" name="组合 8"/>
          <p:cNvGrpSpPr/>
          <p:nvPr/>
        </p:nvGrpSpPr>
        <p:grpSpPr>
          <a:xfrm>
            <a:off x="327660" y="3427730"/>
            <a:ext cx="4780915" cy="1372870"/>
            <a:chOff x="695038" y="1694503"/>
            <a:chExt cx="5286115" cy="1560197"/>
          </a:xfrm>
        </p:grpSpPr>
        <p:sp>
          <p:nvSpPr>
            <p:cNvPr id="13" name="矩形: 圆角 5"/>
            <p:cNvSpPr/>
            <p:nvPr/>
          </p:nvSpPr>
          <p:spPr>
            <a:xfrm>
              <a:off x="695038" y="1694503"/>
              <a:ext cx="5286115" cy="1560197"/>
            </a:xfrm>
            <a:prstGeom prst="roundRect">
              <a:avLst>
                <a:gd name="adj" fmla="val 50000"/>
              </a:avLst>
            </a:prstGeom>
            <a:solidFill>
              <a:srgbClr val="ECB962"/>
            </a:solidFill>
            <a:ln w="38100">
              <a:solidFill>
                <a:srgbClr val="FF0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401"/>
            <p:cNvSpPr txBox="1"/>
            <p:nvPr/>
          </p:nvSpPr>
          <p:spPr>
            <a:xfrm>
              <a:off x="2070954" y="2025999"/>
              <a:ext cx="2147210" cy="523193"/>
            </a:xfrm>
            <a:prstGeom prst="rect">
              <a:avLst/>
            </a:prstGeom>
            <a:noFill/>
          </p:spPr>
          <p:txBody>
            <a:bodyPr wrap="square">
              <a:spAutoFit/>
            </a:bodyPr>
            <a:lstStyle/>
            <a:p>
              <a:r>
                <a:rPr lang="en-US" altLang="zh-CN" sz="2400" b="1" dirty="0">
                  <a:solidFill>
                    <a:srgbClr val="FF0000"/>
                  </a:solidFill>
                  <a:latin typeface="Sketch 3D" panose="02000500000000000000" charset="0"/>
                  <a:cs typeface="Sketch 3D" panose="02000500000000000000" charset="0"/>
                </a:rPr>
                <a:t>Results</a:t>
              </a:r>
            </a:p>
          </p:txBody>
        </p:sp>
        <p:sp>
          <p:nvSpPr>
            <p:cNvPr id="16" name="椭圆 6"/>
            <p:cNvSpPr/>
            <p:nvPr/>
          </p:nvSpPr>
          <p:spPr>
            <a:xfrm>
              <a:off x="956434" y="1977272"/>
              <a:ext cx="983126" cy="9831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7" name="Content Placeholder 3" descr="D:\Imroatus Sholekha\Temple PPT\New folder\The ONE PIECE crew are now emoji! Set sail for….pngThe ONE PIECE crew are now emoji! Set sail for…"/>
          <p:cNvPicPr>
            <a:picLocks noChangeAspect="1"/>
          </p:cNvPicPr>
          <p:nvPr/>
        </p:nvPicPr>
        <p:blipFill>
          <a:blip r:embed="rId6"/>
          <a:srcRect t="47211" r="45655"/>
          <a:stretch>
            <a:fillRect/>
          </a:stretch>
        </p:blipFill>
        <p:spPr>
          <a:xfrm>
            <a:off x="524510" y="3627120"/>
            <a:ext cx="1007745" cy="979170"/>
          </a:xfrm>
          <a:prstGeom prst="rect">
            <a:avLst/>
          </a:prstGeom>
        </p:spPr>
      </p:pic>
      <p:sp>
        <p:nvSpPr>
          <p:cNvPr id="24" name="矩形: 圆角 5"/>
          <p:cNvSpPr/>
          <p:nvPr/>
        </p:nvSpPr>
        <p:spPr>
          <a:xfrm>
            <a:off x="3820160" y="5144135"/>
            <a:ext cx="4780915" cy="1372870"/>
          </a:xfrm>
          <a:prstGeom prst="roundRect">
            <a:avLst>
              <a:gd name="adj" fmla="val 50000"/>
            </a:avLst>
          </a:prstGeom>
          <a:solidFill>
            <a:srgbClr val="ECB962"/>
          </a:solidFill>
          <a:ln w="38100">
            <a:solidFill>
              <a:srgbClr val="FF0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401"/>
          <p:cNvSpPr txBox="1"/>
          <p:nvPr/>
        </p:nvSpPr>
        <p:spPr>
          <a:xfrm>
            <a:off x="5064760" y="5435600"/>
            <a:ext cx="2179320" cy="461665"/>
          </a:xfrm>
          <a:prstGeom prst="rect">
            <a:avLst/>
          </a:prstGeom>
          <a:noFill/>
        </p:spPr>
        <p:txBody>
          <a:bodyPr wrap="square">
            <a:spAutoFit/>
          </a:bodyPr>
          <a:lstStyle/>
          <a:p>
            <a:r>
              <a:rPr lang="en-US" altLang="zh-CN" sz="2400" b="1" dirty="0">
                <a:solidFill>
                  <a:srgbClr val="FF0000"/>
                </a:solidFill>
                <a:latin typeface="Sketch 3D" panose="02000500000000000000" charset="0"/>
                <a:cs typeface="Sketch 3D" panose="02000500000000000000" charset="0"/>
              </a:rPr>
              <a:t>Future actions</a:t>
            </a:r>
          </a:p>
        </p:txBody>
      </p:sp>
      <p:sp>
        <p:nvSpPr>
          <p:cNvPr id="27" name="椭圆 6"/>
          <p:cNvSpPr/>
          <p:nvPr/>
        </p:nvSpPr>
        <p:spPr>
          <a:xfrm>
            <a:off x="4056380" y="5393055"/>
            <a:ext cx="889000" cy="8648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8"/>
          <p:cNvGrpSpPr/>
          <p:nvPr/>
        </p:nvGrpSpPr>
        <p:grpSpPr>
          <a:xfrm>
            <a:off x="6950075" y="1790700"/>
            <a:ext cx="4780915" cy="1372870"/>
            <a:chOff x="695038" y="1694503"/>
            <a:chExt cx="5286115" cy="1560197"/>
          </a:xfrm>
        </p:grpSpPr>
        <p:sp>
          <p:nvSpPr>
            <p:cNvPr id="30" name="矩形: 圆角 5"/>
            <p:cNvSpPr/>
            <p:nvPr/>
          </p:nvSpPr>
          <p:spPr>
            <a:xfrm>
              <a:off x="695038" y="1694503"/>
              <a:ext cx="5286115" cy="1560197"/>
            </a:xfrm>
            <a:prstGeom prst="roundRect">
              <a:avLst>
                <a:gd name="adj" fmla="val 50000"/>
              </a:avLst>
            </a:prstGeom>
            <a:solidFill>
              <a:srgbClr val="ECB962"/>
            </a:solidFill>
            <a:ln w="38100">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401"/>
            <p:cNvSpPr txBox="1"/>
            <p:nvPr/>
          </p:nvSpPr>
          <p:spPr>
            <a:xfrm>
              <a:off x="2070954" y="2026000"/>
              <a:ext cx="2826794" cy="524659"/>
            </a:xfrm>
            <a:prstGeom prst="rect">
              <a:avLst/>
            </a:prstGeom>
            <a:noFill/>
          </p:spPr>
          <p:txBody>
            <a:bodyPr wrap="square">
              <a:spAutoFit/>
            </a:bodyPr>
            <a:lstStyle/>
            <a:p>
              <a:r>
                <a:rPr lang="en-US" altLang="zh-CN" sz="2400" b="1" dirty="0">
                  <a:solidFill>
                    <a:srgbClr val="FF0000"/>
                  </a:solidFill>
                  <a:latin typeface="Sketch 3D" panose="02000500000000000000" charset="0"/>
                  <a:cs typeface="Sketch 3D" panose="02000500000000000000" charset="0"/>
                </a:rPr>
                <a:t>Data &amp; Methods</a:t>
              </a:r>
            </a:p>
          </p:txBody>
        </p:sp>
        <p:sp>
          <p:nvSpPr>
            <p:cNvPr id="33" name="椭圆 6"/>
            <p:cNvSpPr/>
            <p:nvPr/>
          </p:nvSpPr>
          <p:spPr>
            <a:xfrm>
              <a:off x="956434" y="1977272"/>
              <a:ext cx="983126" cy="9831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2" name="矩形: 圆角 5"/>
          <p:cNvSpPr/>
          <p:nvPr/>
        </p:nvSpPr>
        <p:spPr>
          <a:xfrm>
            <a:off x="7069455" y="3543935"/>
            <a:ext cx="4780915" cy="1372870"/>
          </a:xfrm>
          <a:prstGeom prst="roundRect">
            <a:avLst>
              <a:gd name="adj" fmla="val 50000"/>
            </a:avLst>
          </a:prstGeom>
          <a:solidFill>
            <a:srgbClr val="ECB962"/>
          </a:solidFill>
          <a:ln w="38100">
            <a:solidFill>
              <a:srgbClr val="FF0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01"/>
          <p:cNvSpPr txBox="1"/>
          <p:nvPr/>
        </p:nvSpPr>
        <p:spPr>
          <a:xfrm>
            <a:off x="8314055" y="3835400"/>
            <a:ext cx="1941830" cy="460375"/>
          </a:xfrm>
          <a:prstGeom prst="rect">
            <a:avLst/>
          </a:prstGeom>
          <a:noFill/>
        </p:spPr>
        <p:txBody>
          <a:bodyPr wrap="square">
            <a:spAutoFit/>
          </a:bodyPr>
          <a:lstStyle/>
          <a:p>
            <a:r>
              <a:rPr lang="en-US" altLang="zh-CN" sz="2400" b="1" dirty="0">
                <a:solidFill>
                  <a:srgbClr val="FF0000"/>
                </a:solidFill>
                <a:latin typeface="Sketch 3D" panose="02000500000000000000" charset="0"/>
                <a:cs typeface="Sketch 3D" panose="02000500000000000000" charset="0"/>
              </a:rPr>
              <a:t>Proposals</a:t>
            </a:r>
          </a:p>
        </p:txBody>
      </p:sp>
      <p:sp>
        <p:nvSpPr>
          <p:cNvPr id="45" name="椭圆 6"/>
          <p:cNvSpPr/>
          <p:nvPr/>
        </p:nvSpPr>
        <p:spPr>
          <a:xfrm>
            <a:off x="7305675" y="3792855"/>
            <a:ext cx="889000" cy="8648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7" name="Content Placeholder 46" descr="7b0af00b-8ac4-46d0-ba79-cc5f520dbda7"/>
          <p:cNvPicPr>
            <a:picLocks noGrp="1" noChangeAspect="1"/>
          </p:cNvPicPr>
          <p:nvPr>
            <p:ph sz="half" idx="2"/>
          </p:nvPr>
        </p:nvPicPr>
        <p:blipFill>
          <a:blip r:embed="rId7"/>
          <a:srcRect t="-8939" b="8939"/>
          <a:stretch>
            <a:fillRect/>
          </a:stretch>
        </p:blipFill>
        <p:spPr>
          <a:xfrm>
            <a:off x="4043680" y="5326380"/>
            <a:ext cx="925830" cy="925830"/>
          </a:xfrm>
          <a:prstGeom prst="ellipse">
            <a:avLst/>
          </a:prstGeom>
        </p:spPr>
      </p:pic>
      <p:pic>
        <p:nvPicPr>
          <p:cNvPr id="48" name="Picture 47" descr="ONE PIECE Emoji – LINE Emoji _ LINE STORE"/>
          <p:cNvPicPr>
            <a:picLocks noChangeAspect="1"/>
          </p:cNvPicPr>
          <p:nvPr/>
        </p:nvPicPr>
        <p:blipFill>
          <a:blip r:embed="rId8"/>
          <a:srcRect l="-11697" t="-8273" r="11697" b="8273"/>
          <a:stretch>
            <a:fillRect/>
          </a:stretch>
        </p:blipFill>
        <p:spPr>
          <a:xfrm>
            <a:off x="7201535" y="2025015"/>
            <a:ext cx="876300" cy="876300"/>
          </a:xfrm>
          <a:prstGeom prst="ellipse">
            <a:avLst/>
          </a:prstGeom>
        </p:spPr>
      </p:pic>
      <p:pic>
        <p:nvPicPr>
          <p:cNvPr id="50" name="Picture 49" descr="ONE PIECE Emoji – LINE Emoji _ LINE STORE (1)"/>
          <p:cNvPicPr>
            <a:picLocks noChangeAspect="1"/>
          </p:cNvPicPr>
          <p:nvPr/>
        </p:nvPicPr>
        <p:blipFill>
          <a:blip r:embed="rId9"/>
          <a:stretch>
            <a:fillRect/>
          </a:stretch>
        </p:blipFill>
        <p:spPr>
          <a:xfrm>
            <a:off x="7244080" y="3714750"/>
            <a:ext cx="993140" cy="993140"/>
          </a:xfrm>
          <a:prstGeom prst="rect">
            <a:avLst/>
          </a:prstGeom>
        </p:spPr>
      </p:pic>
      <p:pic>
        <p:nvPicPr>
          <p:cNvPr id="11" name="Picture 10" descr="D:\Imroatus Sholekha\Temple PPT\New folder\Sanji Stickers.jpgSanji Stickers"/>
          <p:cNvPicPr>
            <a:picLocks noChangeAspect="1"/>
          </p:cNvPicPr>
          <p:nvPr/>
        </p:nvPicPr>
        <p:blipFill>
          <a:blip r:embed="rId10">
            <a:clrChange>
              <a:clrFrom>
                <a:srgbClr val="F8F8F8">
                  <a:alpha val="100000"/>
                </a:srgbClr>
              </a:clrFrom>
              <a:clrTo>
                <a:srgbClr val="F8F8F8">
                  <a:alpha val="100000"/>
                  <a:alpha val="0"/>
                </a:srgbClr>
              </a:clrTo>
            </a:clrChange>
            <a:lum bright="6000"/>
          </a:blip>
          <a:srcRect l="7200" t="9465" r="5700" b="6816"/>
          <a:stretch>
            <a:fillRect/>
          </a:stretch>
        </p:blipFill>
        <p:spPr>
          <a:xfrm>
            <a:off x="4147820" y="2061845"/>
            <a:ext cx="3479165" cy="3345180"/>
          </a:xfrm>
          <a:prstGeom prst="ellipse">
            <a:avLst/>
          </a:prstGeom>
        </p:spPr>
      </p:pic>
      <p:sp>
        <p:nvSpPr>
          <p:cNvPr id="51" name="Left Arrow 50"/>
          <p:cNvSpPr/>
          <p:nvPr/>
        </p:nvSpPr>
        <p:spPr>
          <a:xfrm rot="2400000">
            <a:off x="7666355" y="6353175"/>
            <a:ext cx="500380" cy="372110"/>
          </a:xfrm>
          <a:prstGeom prst="leftArrow">
            <a:avLst/>
          </a:prstGeom>
          <a:solidFill>
            <a:srgbClr val="EECA69"/>
          </a:solidFill>
          <a:ln w="28575">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105208 0.0147222 L -0.0901042 -0.345092 " pathEditMode="relative" rAng="0" ptsTypes="">
                                      <p:cBhvr>
                                        <p:cTn id="6" dur="2000" fill="hold"/>
                                        <p:tgtEl>
                                          <p:spTgt spid="51"/>
                                        </p:tgtEl>
                                        <p:attrNameLst>
                                          <p:attrName>ppt_x</p:attrName>
                                          <p:attrName>ppt_y</p:attrName>
                                        </p:attrNameLst>
                                      </p:cBhvr>
                                      <p:rCtr x="-50" y="-179"/>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2000"/>
                            </p:stCondLst>
                            <p:childTnLst>
                              <p:par>
                                <p:cTn id="11" presetID="8" presetClass="emph" presetSubtype="0" fill="hold" nodeType="afterEffect">
                                  <p:stCondLst>
                                    <p:cond delay="0"/>
                                  </p:stCondLst>
                                  <p:childTnLst>
                                    <p:animRot by="21600000">
                                      <p:cBhvr>
                                        <p:cTn id="12" dur="2000" fill="hold"/>
                                        <p:tgtEl>
                                          <p:spTgt spid="11"/>
                                        </p:tgtEl>
                                        <p:attrNameLst>
                                          <p:attrName>r</p:attrName>
                                        </p:attrNameLst>
                                      </p:cBhvr>
                                    </p:animRot>
                                  </p:childTnLst>
                                  <p:subTnLst>
                                    <p:audio>
                                      <p:cMediaNode>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par>
                          <p:cTn id="13" fill="hold">
                            <p:stCondLst>
                              <p:cond delay="4000"/>
                            </p:stCondLst>
                            <p:childTnLst>
                              <p:par>
                                <p:cTn id="14" presetID="1" presetClass="exit" presetSubtype="0" fill="hold" nodeType="after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hidden"/>
                                      </p:to>
                                    </p:set>
                                  </p:childTnLst>
                                </p:cTn>
                              </p:par>
                            </p:childTnLst>
                          </p:cTn>
                        </p:par>
                        <p:par>
                          <p:cTn id="18" fill="hold">
                            <p:stCondLst>
                              <p:cond delay="4000"/>
                            </p:stCondLst>
                            <p:childTnLst>
                              <p:par>
                                <p:cTn id="19" presetID="1" presetClass="entr" presetSubtype="0" fill="hold" grpId="1"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59" presetClass="path" presetSubtype="0" accel="50000" decel="50000" fill="hold" nodeType="withEffect">
                                  <p:stCondLst>
                                    <p:cond delay="0"/>
                                  </p:stCondLst>
                                  <p:childTnLst>
                                    <p:animMotion origin="layout" path="M 0.039201 -0.00475692 C 0.039201 -0.0330667 0.134989 -0.0549056 0.251295 -0.0549056 C 0.371029 -0.0549056 0.466807 -0.0330667 0.466807 -0.00475692 C 0.466807 0.0235527 0.562598 0.0453927 0.682323 0.0453927 C 0.798631 0.0453927 0.894413 0.0235527 0.894413 -0.00475692 " pathEditMode="relative" rAng="0" ptsTypes="">
                                      <p:cBhvr>
                                        <p:cTn id="24" dur="2000" fill="hold"/>
                                        <p:tgtEl>
                                          <p:spTgt spid="9"/>
                                        </p:tgtEl>
                                        <p:attrNameLst>
                                          <p:attrName>ppt_x</p:attrName>
                                          <p:attrName>ppt_y</p:attrName>
                                        </p:attrNameLst>
                                      </p:cBhvr>
                                      <p:rCtr x="428" y="0"/>
                                    </p:animMotion>
                                  </p:childTnLst>
                                </p:cTn>
                              </p:par>
                              <p:par>
                                <p:cTn id="25" presetID="22" presetClass="entr" presetSubtype="8" fill="hold" grpId="0" nodeType="withEffect">
                                  <p:stCondLst>
                                    <p:cond delay="0"/>
                                  </p:stCondLst>
                                  <p:childTnLst>
                                    <p:set>
                                      <p:cBhvr>
                                        <p:cTn id="26" dur="2000" fill="hold">
                                          <p:stCondLst>
                                            <p:cond delay="0"/>
                                          </p:stCondLst>
                                        </p:cTn>
                                        <p:tgtEl>
                                          <p:spTgt spid="2"/>
                                        </p:tgtEl>
                                        <p:attrNameLst>
                                          <p:attrName>style.visibility</p:attrName>
                                        </p:attrNameLst>
                                      </p:cBhvr>
                                      <p:to>
                                        <p:strVal val="visible"/>
                                      </p:to>
                                    </p:set>
                                    <p:animEffect transition="in" filter="wipe(left)">
                                      <p:cBhvr>
                                        <p:cTn id="27" dur="2000"/>
                                        <p:tgtEl>
                                          <p:spTgt spid="2"/>
                                        </p:tgtEl>
                                      </p:cBhvr>
                                    </p:animEffect>
                                  </p:childTnLst>
                                </p:cTn>
                              </p:par>
                            </p:childTnLst>
                          </p:cTn>
                        </p:par>
                        <p:par>
                          <p:cTn id="28" fill="hold">
                            <p:stCondLst>
                              <p:cond delay="6000"/>
                            </p:stCondLst>
                            <p:childTnLst>
                              <p:par>
                                <p:cTn id="29" presetID="2" presetClass="entr" presetSubtype="2"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1+#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1+#ppt_w/2"/>
                                          </p:val>
                                        </p:tav>
                                        <p:tav tm="100000">
                                          <p:val>
                                            <p:strVal val="#ppt_x"/>
                                          </p:val>
                                        </p:tav>
                                      </p:tavLst>
                                    </p:anim>
                                    <p:anim calcmode="lin" valueType="num">
                                      <p:cBhvr additive="base">
                                        <p:cTn id="36" dur="500" fill="hold"/>
                                        <p:tgtEl>
                                          <p:spTgt spid="48"/>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0-#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0-#ppt_w/2"/>
                                          </p:val>
                                        </p:tav>
                                        <p:tav tm="100000">
                                          <p:val>
                                            <p:strVal val="#ppt_x"/>
                                          </p:val>
                                        </p:tav>
                                      </p:tavLst>
                                    </p:anim>
                                    <p:anim calcmode="lin" valueType="num">
                                      <p:cBhvr additive="base">
                                        <p:cTn id="52" dur="500" fill="hold"/>
                                        <p:tgtEl>
                                          <p:spTgt spid="17"/>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1+#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1+#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1+#ppt_w/2"/>
                                          </p:val>
                                        </p:tav>
                                        <p:tav tm="100000">
                                          <p:val>
                                            <p:strVal val="#ppt_x"/>
                                          </p:val>
                                        </p:tav>
                                      </p:tavLst>
                                    </p:anim>
                                    <p:anim calcmode="lin" valueType="num">
                                      <p:cBhvr additive="base">
                                        <p:cTn id="64" dur="500" fill="hold"/>
                                        <p:tgtEl>
                                          <p:spTgt spid="45"/>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1+#ppt_w/2"/>
                                          </p:val>
                                        </p:tav>
                                        <p:tav tm="100000">
                                          <p:val>
                                            <p:strVal val="#ppt_x"/>
                                          </p:val>
                                        </p:tav>
                                      </p:tavLst>
                                    </p:anim>
                                    <p:anim calcmode="lin" valueType="num">
                                      <p:cBhvr additive="base">
                                        <p:cTn id="68" dur="500" fill="hold"/>
                                        <p:tgtEl>
                                          <p:spTgt spid="50"/>
                                        </p:tgtEl>
                                        <p:attrNameLst>
                                          <p:attrName>ppt_y</p:attrName>
                                        </p:attrNameLst>
                                      </p:cBhvr>
                                      <p:tavLst>
                                        <p:tav tm="0">
                                          <p:val>
                                            <p:strVal val="#ppt_y"/>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ppt_x"/>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2" grpId="1" animBg="1"/>
      <p:bldP spid="24" grpId="0" animBg="1"/>
      <p:bldP spid="25" grpId="0"/>
      <p:bldP spid="27" grpId="0" animBg="1"/>
      <p:bldP spid="42" grpId="0" bldLvl="0" animBg="1"/>
      <p:bldP spid="43" grpId="0"/>
      <p:bldP spid="45" grpId="0" bldLvl="0" animBg="1"/>
      <p:bldP spid="51" grpId="0" bldLvl="0" animBg="1"/>
      <p:bldP spid="51" grpId="1"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CA69"/>
        </a:solidFill>
        <a:effectLst/>
      </p:bgPr>
    </p:bg>
    <p:spTree>
      <p:nvGrpSpPr>
        <p:cNvPr id="1" name=""/>
        <p:cNvGrpSpPr/>
        <p:nvPr/>
      </p:nvGrpSpPr>
      <p:grpSpPr>
        <a:xfrm>
          <a:off x="0" y="0"/>
          <a:ext cx="0" cy="0"/>
          <a:chOff x="0" y="0"/>
          <a:chExt cx="0" cy="0"/>
        </a:xfrm>
      </p:grpSpPr>
      <p:sp>
        <p:nvSpPr>
          <p:cNvPr id="8" name="Freeform 7"/>
          <p:cNvSpPr/>
          <p:nvPr/>
        </p:nvSpPr>
        <p:spPr>
          <a:xfrm rot="5400000">
            <a:off x="-1744805" y="2886591"/>
            <a:ext cx="5884672" cy="1711722"/>
          </a:xfrm>
          <a:custGeom>
            <a:avLst/>
            <a:gdLst>
              <a:gd name="connsiteX0" fmla="*/ 736 w 9267"/>
              <a:gd name="connsiteY0" fmla="*/ 27 h 2695"/>
              <a:gd name="connsiteX1" fmla="*/ 5100 w 9267"/>
              <a:gd name="connsiteY1" fmla="*/ 6 h 2695"/>
              <a:gd name="connsiteX2" fmla="*/ 9267 w 9267"/>
              <a:gd name="connsiteY2" fmla="*/ 1348 h 2695"/>
              <a:gd name="connsiteX3" fmla="*/ 5100 w 9267"/>
              <a:gd name="connsiteY3" fmla="*/ 2690 h 2695"/>
              <a:gd name="connsiteX4" fmla="*/ 712 w 9267"/>
              <a:gd name="connsiteY4" fmla="*/ 2688 h 2695"/>
              <a:gd name="connsiteX5" fmla="*/ 736 w 9267"/>
              <a:gd name="connsiteY5" fmla="*/ 27 h 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7" h="2696">
                <a:moveTo>
                  <a:pt x="736" y="27"/>
                </a:moveTo>
                <a:lnTo>
                  <a:pt x="5100" y="6"/>
                </a:lnTo>
                <a:cubicBezTo>
                  <a:pt x="7401" y="6"/>
                  <a:pt x="9255" y="-165"/>
                  <a:pt x="9267" y="1348"/>
                </a:cubicBezTo>
                <a:cubicBezTo>
                  <a:pt x="9279" y="2861"/>
                  <a:pt x="7401" y="2690"/>
                  <a:pt x="5100" y="2690"/>
                </a:cubicBezTo>
                <a:lnTo>
                  <a:pt x="712" y="2688"/>
                </a:lnTo>
                <a:cubicBezTo>
                  <a:pt x="-239" y="1286"/>
                  <a:pt x="-244" y="927"/>
                  <a:pt x="736" y="27"/>
                </a:cubicBezTo>
                <a:close/>
              </a:path>
            </a:pathLst>
          </a:custGeom>
          <a:solidFill>
            <a:srgbClr val="ECB962"/>
          </a:solidFill>
          <a:ln w="38100">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821055" y="153987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3d7e2c4-f303-4d05-9bbe-b3704d17d1dc"/>
          <p:cNvPicPr>
            <a:picLocks noChangeAspect="1"/>
          </p:cNvPicPr>
          <p:nvPr/>
        </p:nvPicPr>
        <p:blipFill>
          <a:blip r:embed="rId4"/>
          <a:srcRect l="2061" t="-11697" r="-2061" b="11697"/>
          <a:stretch>
            <a:fillRect/>
          </a:stretch>
        </p:blipFill>
        <p:spPr>
          <a:xfrm>
            <a:off x="713105" y="1348105"/>
            <a:ext cx="910590" cy="935355"/>
          </a:xfrm>
          <a:prstGeom prst="ellipse">
            <a:avLst/>
          </a:prstGeom>
        </p:spPr>
      </p:pic>
      <p:sp>
        <p:nvSpPr>
          <p:cNvPr id="4" name="Oval 3"/>
          <p:cNvSpPr/>
          <p:nvPr/>
        </p:nvSpPr>
        <p:spPr>
          <a:xfrm>
            <a:off x="821055" y="250888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mroatus Sholekha\Temple PPT\New folder\ONE PIECE Emoji – LINE Emoji _ LINE STORE.pngONE PIECE Emoji – LINE Emoji _ LINE STORE"/>
          <p:cNvPicPr>
            <a:picLocks noChangeAspect="1"/>
          </p:cNvPicPr>
          <p:nvPr/>
        </p:nvPicPr>
        <p:blipFill>
          <a:blip r:embed="rId5"/>
          <a:srcRect l="12552" t="5858" r="10879" b="6695"/>
          <a:stretch>
            <a:fillRect/>
          </a:stretch>
        </p:blipFill>
        <p:spPr>
          <a:xfrm>
            <a:off x="908050" y="2459355"/>
            <a:ext cx="697230" cy="796290"/>
          </a:xfrm>
          <a:prstGeom prst="ellipse">
            <a:avLst/>
          </a:prstGeom>
        </p:spPr>
      </p:pic>
      <p:sp>
        <p:nvSpPr>
          <p:cNvPr id="16" name="Oval 15"/>
          <p:cNvSpPr/>
          <p:nvPr/>
        </p:nvSpPr>
        <p:spPr>
          <a:xfrm>
            <a:off x="821055" y="3571240"/>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Imroatus Sholekha\Temple PPT\New folder\Para karakter ONE PIECE kini hadir dalam bentuk….pngPara karakter ONE PIECE kini hadir dalam bentuk…"/>
          <p:cNvPicPr>
            <a:picLocks noChangeAspect="1"/>
          </p:cNvPicPr>
          <p:nvPr/>
        </p:nvPicPr>
        <p:blipFill>
          <a:blip r:embed="rId6"/>
          <a:srcRect t="49582" r="46722"/>
          <a:stretch>
            <a:fillRect/>
          </a:stretch>
        </p:blipFill>
        <p:spPr>
          <a:xfrm>
            <a:off x="797560" y="3571875"/>
            <a:ext cx="833755" cy="789305"/>
          </a:xfrm>
          <a:prstGeom prst="ellipse">
            <a:avLst/>
          </a:prstGeom>
        </p:spPr>
      </p:pic>
      <p:sp>
        <p:nvSpPr>
          <p:cNvPr id="18" name="Oval 17"/>
          <p:cNvSpPr/>
          <p:nvPr/>
        </p:nvSpPr>
        <p:spPr>
          <a:xfrm>
            <a:off x="821055" y="467931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D:\Imroatus Sholekha\Temple PPT\New folder\ONE PIECE Emoji – LINE Emoji _ LINE STORE (1).pngONE PIECE Emoji – LINE Emoji _ LINE STORE (1)"/>
          <p:cNvPicPr>
            <a:picLocks noChangeAspect="1"/>
          </p:cNvPicPr>
          <p:nvPr/>
        </p:nvPicPr>
        <p:blipFill>
          <a:blip r:embed="rId7"/>
          <a:srcRect/>
          <a:stretch>
            <a:fillRect/>
          </a:stretch>
        </p:blipFill>
        <p:spPr>
          <a:xfrm>
            <a:off x="774065" y="4623435"/>
            <a:ext cx="873125" cy="873125"/>
          </a:xfrm>
          <a:prstGeom prst="ellipse">
            <a:avLst/>
          </a:prstGeom>
        </p:spPr>
      </p:pic>
      <p:sp>
        <p:nvSpPr>
          <p:cNvPr id="23" name="Oval 22"/>
          <p:cNvSpPr/>
          <p:nvPr/>
        </p:nvSpPr>
        <p:spPr>
          <a:xfrm>
            <a:off x="821055" y="571436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Imroatus Sholekha\Temple PPT\New folder\7b0af00b-8ac4-46d0-ba79-cc5f520dbda7.png7b0af00b-8ac4-46d0-ba79-cc5f520dbda7"/>
          <p:cNvPicPr>
            <a:picLocks noChangeAspect="1"/>
          </p:cNvPicPr>
          <p:nvPr/>
        </p:nvPicPr>
        <p:blipFill>
          <a:blip r:embed="rId8"/>
          <a:srcRect l="-2941" b="10476"/>
          <a:stretch>
            <a:fillRect/>
          </a:stretch>
        </p:blipFill>
        <p:spPr>
          <a:xfrm>
            <a:off x="819150" y="5749925"/>
            <a:ext cx="782320" cy="700405"/>
          </a:xfrm>
          <a:prstGeom prst="ellipse">
            <a:avLst/>
          </a:prstGeom>
        </p:spPr>
      </p:pic>
      <p:sp>
        <p:nvSpPr>
          <p:cNvPr id="3" name="Plus 2"/>
          <p:cNvSpPr/>
          <p:nvPr/>
        </p:nvSpPr>
        <p:spPr>
          <a:xfrm rot="2460000">
            <a:off x="2701290" y="271145"/>
            <a:ext cx="814070" cy="756285"/>
          </a:xfrm>
          <a:prstGeom prst="mathPlus">
            <a:avLst/>
          </a:prstGeom>
          <a:solidFill>
            <a:srgbClr val="DA0131"/>
          </a:solidFill>
          <a:ln>
            <a:solidFill>
              <a:srgbClr val="EEB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842294" y="991768"/>
            <a:ext cx="653762" cy="420574"/>
          </a:xfrm>
          <a:custGeom>
            <a:avLst/>
            <a:gdLst>
              <a:gd name="connsiteX0" fmla="*/ 29 w 1029"/>
              <a:gd name="connsiteY0" fmla="*/ 378 h 662"/>
              <a:gd name="connsiteX1" fmla="*/ 509 w 1029"/>
              <a:gd name="connsiteY1" fmla="*/ 0 h 662"/>
              <a:gd name="connsiteX2" fmla="*/ 1001 w 1029"/>
              <a:gd name="connsiteY2" fmla="*/ 378 h 662"/>
              <a:gd name="connsiteX3" fmla="*/ 515 w 1029"/>
              <a:gd name="connsiteY3" fmla="*/ 648 h 662"/>
              <a:gd name="connsiteX4" fmla="*/ 29 w 1029"/>
              <a:gd name="connsiteY4" fmla="*/ 378 h 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 h="662">
                <a:moveTo>
                  <a:pt x="29" y="378"/>
                </a:moveTo>
                <a:cubicBezTo>
                  <a:pt x="-103" y="-12"/>
                  <a:pt x="241" y="0"/>
                  <a:pt x="509" y="0"/>
                </a:cubicBezTo>
                <a:cubicBezTo>
                  <a:pt x="777" y="0"/>
                  <a:pt x="1133" y="0"/>
                  <a:pt x="1001" y="378"/>
                </a:cubicBezTo>
                <a:cubicBezTo>
                  <a:pt x="869" y="756"/>
                  <a:pt x="783" y="648"/>
                  <a:pt x="515" y="648"/>
                </a:cubicBezTo>
                <a:cubicBezTo>
                  <a:pt x="247" y="648"/>
                  <a:pt x="89" y="480"/>
                  <a:pt x="29" y="37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Imroatus Sholekha\Temple PPT\New folder\The ONE PIECE crew are now emoji! Set sail for….pngThe ONE PIECE crew are now emoji! Set sail for…"/>
          <p:cNvPicPr>
            <a:picLocks noGrp="1" noChangeAspect="1"/>
          </p:cNvPicPr>
          <p:nvPr>
            <p:ph sz="half" idx="1"/>
          </p:nvPr>
        </p:nvPicPr>
        <p:blipFill>
          <a:blip r:embed="rId6">
            <a:clrChange>
              <a:clrFrom>
                <a:srgbClr val="FFFFFF">
                  <a:alpha val="100000"/>
                </a:srgbClr>
              </a:clrFrom>
              <a:clrTo>
                <a:srgbClr val="FFFFFF">
                  <a:alpha val="100000"/>
                  <a:alpha val="0"/>
                </a:srgbClr>
              </a:clrTo>
            </a:clrChange>
          </a:blip>
          <a:srcRect r="48096" b="49072"/>
          <a:stretch>
            <a:fillRect/>
          </a:stretch>
        </p:blipFill>
        <p:spPr>
          <a:xfrm>
            <a:off x="318770" y="-106680"/>
            <a:ext cx="1731010" cy="1731010"/>
          </a:xfrm>
          <a:prstGeom prst="rect">
            <a:avLst/>
          </a:prstGeom>
        </p:spPr>
      </p:pic>
      <p:sp>
        <p:nvSpPr>
          <p:cNvPr id="51" name="Left Arrow 50"/>
          <p:cNvSpPr/>
          <p:nvPr/>
        </p:nvSpPr>
        <p:spPr>
          <a:xfrm rot="2400000">
            <a:off x="11630660" y="6369050"/>
            <a:ext cx="500380" cy="372110"/>
          </a:xfrm>
          <a:prstGeom prst="leftArrow">
            <a:avLst/>
          </a:prstGeom>
          <a:solidFill>
            <a:srgbClr val="EECA69"/>
          </a:solidFill>
          <a:ln w="28575">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2300605" y="1073785"/>
            <a:ext cx="8675370" cy="5090160"/>
            <a:chOff x="3983" y="1871"/>
            <a:chExt cx="11885" cy="7210"/>
          </a:xfrm>
          <a:solidFill>
            <a:srgbClr val="DE0134"/>
          </a:solidFill>
        </p:grpSpPr>
        <p:sp>
          <p:nvSpPr>
            <p:cNvPr id="7" name="Rectangles 6"/>
            <p:cNvSpPr/>
            <p:nvPr/>
          </p:nvSpPr>
          <p:spPr>
            <a:xfrm>
              <a:off x="4896" y="3139"/>
              <a:ext cx="10112" cy="51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ord 8"/>
            <p:cNvSpPr/>
            <p:nvPr/>
          </p:nvSpPr>
          <p:spPr>
            <a:xfrm rot="6600000">
              <a:off x="492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p:cNvSpPr/>
            <p:nvPr/>
          </p:nvSpPr>
          <p:spPr>
            <a:xfrm rot="6600000">
              <a:off x="694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p:cNvSpPr/>
            <p:nvPr/>
          </p:nvSpPr>
          <p:spPr>
            <a:xfrm rot="6600000">
              <a:off x="12801" y="1817"/>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hord 13"/>
            <p:cNvSpPr/>
            <p:nvPr/>
          </p:nvSpPr>
          <p:spPr>
            <a:xfrm rot="6600000">
              <a:off x="1107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ord 14"/>
            <p:cNvSpPr/>
            <p:nvPr/>
          </p:nvSpPr>
          <p:spPr>
            <a:xfrm rot="6600000">
              <a:off x="9084" y="1817"/>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21"/>
            <p:cNvSpPr/>
            <p:nvPr/>
          </p:nvSpPr>
          <p:spPr>
            <a:xfrm rot="17460000">
              <a:off x="492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hord 24"/>
            <p:cNvSpPr/>
            <p:nvPr/>
          </p:nvSpPr>
          <p:spPr>
            <a:xfrm rot="17460000">
              <a:off x="694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ord 25"/>
            <p:cNvSpPr/>
            <p:nvPr/>
          </p:nvSpPr>
          <p:spPr>
            <a:xfrm rot="17460000">
              <a:off x="12801" y="6718"/>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hord 26"/>
            <p:cNvSpPr/>
            <p:nvPr/>
          </p:nvSpPr>
          <p:spPr>
            <a:xfrm rot="17460000">
              <a:off x="1107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hord 27"/>
            <p:cNvSpPr/>
            <p:nvPr/>
          </p:nvSpPr>
          <p:spPr>
            <a:xfrm rot="17460000">
              <a:off x="9084" y="6718"/>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hord 28"/>
            <p:cNvSpPr/>
            <p:nvPr/>
          </p:nvSpPr>
          <p:spPr>
            <a:xfrm rot="1500000">
              <a:off x="3983" y="327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hord 29"/>
            <p:cNvSpPr/>
            <p:nvPr/>
          </p:nvSpPr>
          <p:spPr>
            <a:xfrm rot="1500000">
              <a:off x="3983" y="526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hord 31"/>
            <p:cNvSpPr/>
            <p:nvPr/>
          </p:nvSpPr>
          <p:spPr>
            <a:xfrm rot="11940000">
              <a:off x="13602" y="330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p:cNvSpPr/>
            <p:nvPr/>
          </p:nvSpPr>
          <p:spPr>
            <a:xfrm rot="12360000">
              <a:off x="13516" y="5499"/>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310765" y="1256101"/>
            <a:ext cx="8675370" cy="5090160"/>
            <a:chOff x="3983" y="1872"/>
            <a:chExt cx="11885" cy="7210"/>
          </a:xfrm>
          <a:solidFill>
            <a:schemeClr val="bg1"/>
          </a:solidFill>
        </p:grpSpPr>
        <p:sp>
          <p:nvSpPr>
            <p:cNvPr id="37" name="Rectangles 36"/>
            <p:cNvSpPr/>
            <p:nvPr/>
          </p:nvSpPr>
          <p:spPr>
            <a:xfrm>
              <a:off x="4938" y="3139"/>
              <a:ext cx="10112" cy="51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hord 37"/>
            <p:cNvSpPr/>
            <p:nvPr/>
          </p:nvSpPr>
          <p:spPr>
            <a:xfrm rot="6600000">
              <a:off x="492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hord 38"/>
            <p:cNvSpPr/>
            <p:nvPr/>
          </p:nvSpPr>
          <p:spPr>
            <a:xfrm rot="6600000">
              <a:off x="694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hord 39"/>
            <p:cNvSpPr/>
            <p:nvPr/>
          </p:nvSpPr>
          <p:spPr>
            <a:xfrm rot="6600000">
              <a:off x="12801" y="1817"/>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hord 40"/>
            <p:cNvSpPr/>
            <p:nvPr/>
          </p:nvSpPr>
          <p:spPr>
            <a:xfrm rot="6600000">
              <a:off x="1107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hord 41"/>
            <p:cNvSpPr/>
            <p:nvPr/>
          </p:nvSpPr>
          <p:spPr>
            <a:xfrm rot="6600000">
              <a:off x="9084" y="1817"/>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hord 42"/>
            <p:cNvSpPr/>
            <p:nvPr/>
          </p:nvSpPr>
          <p:spPr>
            <a:xfrm rot="17460000">
              <a:off x="492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hord 43"/>
            <p:cNvSpPr/>
            <p:nvPr/>
          </p:nvSpPr>
          <p:spPr>
            <a:xfrm rot="17460000">
              <a:off x="694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hord 44"/>
            <p:cNvSpPr/>
            <p:nvPr/>
          </p:nvSpPr>
          <p:spPr>
            <a:xfrm rot="17460000">
              <a:off x="12801" y="6718"/>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hord 45"/>
            <p:cNvSpPr/>
            <p:nvPr/>
          </p:nvSpPr>
          <p:spPr>
            <a:xfrm rot="17460000">
              <a:off x="1107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p:cNvSpPr/>
            <p:nvPr/>
          </p:nvSpPr>
          <p:spPr>
            <a:xfrm rot="17460000">
              <a:off x="9084" y="6718"/>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p:cNvSpPr/>
            <p:nvPr/>
          </p:nvSpPr>
          <p:spPr>
            <a:xfrm rot="1500000">
              <a:off x="3983" y="327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hord 48"/>
            <p:cNvSpPr/>
            <p:nvPr/>
          </p:nvSpPr>
          <p:spPr>
            <a:xfrm rot="1500000">
              <a:off x="3983" y="526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hord 49"/>
            <p:cNvSpPr/>
            <p:nvPr/>
          </p:nvSpPr>
          <p:spPr>
            <a:xfrm rot="11940000">
              <a:off x="13602" y="330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hord 51"/>
            <p:cNvSpPr/>
            <p:nvPr/>
          </p:nvSpPr>
          <p:spPr>
            <a:xfrm rot="12360000">
              <a:off x="13516" y="5499"/>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Content Placeholder 2" descr="Yakuzas don't dream of love - CAST Part_2"/>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8834755" y="4422140"/>
            <a:ext cx="1585595" cy="1739265"/>
          </a:xfrm>
          <a:prstGeom prst="rect">
            <a:avLst/>
          </a:prstGeom>
          <a:effectLst>
            <a:innerShdw blurRad="431800" dist="977900" dir="10800000">
              <a:prstClr val="black">
                <a:alpha val="43000"/>
              </a:prstClr>
            </a:innerShdw>
          </a:effectLst>
        </p:spPr>
      </p:pic>
      <p:pic>
        <p:nvPicPr>
          <p:cNvPr id="55" name="Content Placeholder 5" descr="Sticker by @gislavv"/>
          <p:cNvPicPr>
            <a:picLocks noChangeAspect="1"/>
          </p:cNvPicPr>
          <p:nvPr/>
        </p:nvPicPr>
        <p:blipFill>
          <a:blip r:embed="rId10"/>
          <a:stretch>
            <a:fillRect/>
          </a:stretch>
        </p:blipFill>
        <p:spPr>
          <a:xfrm>
            <a:off x="10318750" y="-1258570"/>
            <a:ext cx="3154680" cy="3119120"/>
          </a:xfrm>
          <a:prstGeom prst="rect">
            <a:avLst/>
          </a:prstGeom>
        </p:spPr>
      </p:pic>
      <p:sp>
        <p:nvSpPr>
          <p:cNvPr id="57" name="Text Box 56"/>
          <p:cNvSpPr txBox="1"/>
          <p:nvPr/>
        </p:nvSpPr>
        <p:spPr>
          <a:xfrm>
            <a:off x="3663950" y="280670"/>
            <a:ext cx="5987415" cy="64516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rtlCol="0">
            <a:spAutoFit/>
          </a:bodyPr>
          <a:lstStyle/>
          <a:p>
            <a:pPr algn="dist"/>
            <a:r>
              <a:rPr lang="en-US" sz="3600" b="1" dirty="0">
                <a:solidFill>
                  <a:schemeClr val="tx1"/>
                </a:solidFill>
                <a:effectLst>
                  <a:outerShdw blurRad="38100" dist="19050" dir="2700000" algn="tl" rotWithShape="0">
                    <a:schemeClr val="dk1">
                      <a:alpha val="40000"/>
                    </a:schemeClr>
                  </a:outerShdw>
                </a:effectLst>
                <a:latin typeface="Humble boys demo" panose="02000500000000000000" charset="0"/>
                <a:cs typeface="Humble boys demo" panose="02000500000000000000" charset="0"/>
              </a:rPr>
              <a:t>Business problem</a:t>
            </a:r>
          </a:p>
        </p:txBody>
      </p:sp>
      <p:sp>
        <p:nvSpPr>
          <p:cNvPr id="58" name="Text Box 57"/>
          <p:cNvSpPr txBox="1"/>
          <p:nvPr/>
        </p:nvSpPr>
        <p:spPr>
          <a:xfrm>
            <a:off x="4259580" y="2449830"/>
            <a:ext cx="4575175" cy="2584450"/>
          </a:xfrm>
          <a:prstGeom prst="rect">
            <a:avLst/>
          </a:prstGeom>
          <a:noFill/>
        </p:spPr>
        <p:txBody>
          <a:bodyPr wrap="square" rtlCol="0">
            <a:spAutoFit/>
          </a:bodyPr>
          <a:lstStyle/>
          <a:p>
            <a:pPr algn="dist">
              <a:lnSpc>
                <a:spcPct val="100000"/>
              </a:lnSpc>
            </a:pPr>
            <a:r>
              <a:rPr lang="en-US">
                <a:latin typeface="Judymlky" panose="02000503000000000000" charset="0"/>
                <a:cs typeface="Judymlky" panose="02000503000000000000" charset="0"/>
              </a:rPr>
              <a:t>add text </a:t>
            </a:r>
            <a:r>
              <a:rPr lang="en-US">
                <a:latin typeface="Judymlky" panose="02000503000000000000" charset="0"/>
                <a:cs typeface="Judymlky" panose="02000503000000000000" charset="0"/>
                <a:sym typeface="+mn-ea"/>
              </a:rPr>
              <a:t>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a:t>
            </a:r>
            <a:endParaRPr lang="en-US">
              <a:latin typeface="Judymlky" panose="02000503000000000000" charset="0"/>
              <a:cs typeface="Judymlky" panose="02000503000000000000" charset="0"/>
            </a:endParaRPr>
          </a:p>
        </p:txBody>
      </p:sp>
      <p:pic>
        <p:nvPicPr>
          <p:cNvPr id="59" name="Content Placeholder 8" descr="Butterfly Sticker by Marianaechev"/>
          <p:cNvPicPr>
            <a:picLocks noChangeAspect="1"/>
          </p:cNvPicPr>
          <p:nvPr/>
        </p:nvPicPr>
        <p:blipFill>
          <a:blip r:embed="rId11">
            <a:clrChange>
              <a:clrFrom>
                <a:srgbClr val="FFFFFF">
                  <a:alpha val="100000"/>
                </a:srgbClr>
              </a:clrFrom>
              <a:clrTo>
                <a:srgbClr val="FFFFFF">
                  <a:alpha val="100000"/>
                  <a:alpha val="0"/>
                </a:srgbClr>
              </a:clrTo>
            </a:clrChange>
          </a:blip>
          <a:stretch>
            <a:fillRect/>
          </a:stretch>
        </p:blipFill>
        <p:spPr>
          <a:xfrm rot="21000000">
            <a:off x="1832610" y="4623435"/>
            <a:ext cx="2411730" cy="2411730"/>
          </a:xfrm>
          <a:prstGeom prst="rect">
            <a:avLst/>
          </a:prstGeom>
        </p:spPr>
      </p:pic>
      <p:pic>
        <p:nvPicPr>
          <p:cNvPr id="66" name="Content Placeholder 10" descr="PicsArt Photo Studio (3)"/>
          <p:cNvPicPr>
            <a:picLocks noChangeAspect="1"/>
          </p:cNvPicPr>
          <p:nvPr/>
        </p:nvPicPr>
        <p:blipFill>
          <a:blip r:embed="rId12"/>
          <a:stretch>
            <a:fillRect/>
          </a:stretch>
        </p:blipFill>
        <p:spPr>
          <a:xfrm rot="21300000">
            <a:off x="8348980" y="3226435"/>
            <a:ext cx="4915535" cy="4915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729792 -0.700648 L -0.842708 -0.804259 " pathEditMode="relative" rAng="0" ptsTypes="">
                                      <p:cBhvr>
                                        <p:cTn id="6" dur="2000" fill="hold"/>
                                        <p:tgtEl>
                                          <p:spTgt spid="51"/>
                                        </p:tgtEl>
                                        <p:attrNameLst>
                                          <p:attrName>ppt_x</p:attrName>
                                          <p:attrName>ppt_y</p:attrName>
                                        </p:attrNameLst>
                                      </p:cBhvr>
                                      <p:rCtr x="-5600" y="-5100"/>
                                    </p:animMotion>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subTnLst>
                                    <p:audio>
                                      <p:cMediaNode>
                                        <p:cTn display="0" masterRel="sameClick">
                                          <p:stCondLst>
                                            <p:cond evt="begin" delay="0">
                                              <p:tn val="13"/>
                                            </p:cond>
                                          </p:stCondLst>
                                          <p:endCondLst>
                                            <p:cond evt="onStopAudio" delay="0">
                                              <p:tgtEl>
                                                <p:sldTgt/>
                                              </p:tgtEl>
                                            </p:cond>
                                          </p:endCondLst>
                                        </p:cTn>
                                        <p:tgtEl>
                                          <p:sndTgt r:embed="rId3" name="click.wav"/>
                                        </p:tgtEl>
                                      </p:cMediaNode>
                                    </p:audio>
                                  </p:subTnLst>
                                </p:cTn>
                              </p:par>
                              <p:par>
                                <p:cTn id="16" presetID="2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5000"/>
                            </p:stCondLst>
                            <p:childTnLst>
                              <p:par>
                                <p:cTn id="55" presetID="1" presetClass="entr" presetSubtype="0" fill="hold" grpId="3" nodeType="after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par>
                          <p:cTn id="57" fill="hold">
                            <p:stCondLst>
                              <p:cond delay="5000"/>
                            </p:stCondLst>
                            <p:childTnLst>
                              <p:par>
                                <p:cTn id="58" presetID="64" presetClass="path" presetSubtype="0" accel="50000" decel="50000" fill="hold" grpId="1" nodeType="afterEffect">
                                  <p:stCondLst>
                                    <p:cond delay="0"/>
                                  </p:stCondLst>
                                  <p:childTnLst>
                                    <p:animMotion origin="layout" path="M -0.739584 -0.576852 L -0.850937 -0.660463 " pathEditMode="relative" rAng="0" ptsTypes="">
                                      <p:cBhvr>
                                        <p:cTn id="59" dur="2000" fill="hold"/>
                                        <p:tgtEl>
                                          <p:spTgt spid="51"/>
                                        </p:tgtEl>
                                        <p:attrNameLst>
                                          <p:attrName>ppt_x</p:attrName>
                                          <p:attrName>ppt_y</p:attrName>
                                        </p:attrNameLst>
                                      </p:cBhvr>
                                      <p:rCtr x="-5500" y="-4100"/>
                                    </p:animMotion>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subTnLst>
                                    <p:audio>
                                      <p:cMediaNode>
                                        <p:cTn display="0" masterRel="sameClick">
                                          <p:stCondLst>
                                            <p:cond evt="begin" delay="0">
                                              <p:tn val="61"/>
                                            </p:cond>
                                          </p:stCondLst>
                                          <p:endCondLst>
                                            <p:cond evt="onStopAudio" delay="0">
                                              <p:tgtEl>
                                                <p:sldTgt/>
                                              </p:tgtEl>
                                            </p:cond>
                                          </p:endCondLst>
                                        </p:cTn>
                                        <p:tgtEl>
                                          <p:sndTgt r:embed="rId3" name="click.wav"/>
                                        </p:tgtEl>
                                      </p:cMediaNode>
                                    </p:audio>
                                  </p:subTnLst>
                                </p:cTn>
                              </p:par>
                            </p:childTnLst>
                          </p:cTn>
                        </p:par>
                        <p:par>
                          <p:cTn id="64" fill="hold">
                            <p:stCondLst>
                              <p:cond delay="7500"/>
                            </p:stCondLst>
                            <p:childTnLst>
                              <p:par>
                                <p:cTn id="65" presetID="49" presetClass="entr" presetSubtype="0" decel="100000" fill="hold" grpId="0" nodeType="afterEffect">
                                  <p:stCondLst>
                                    <p:cond delay="0"/>
                                  </p:stCondLst>
                                  <p:childTnLst>
                                    <p:set>
                                      <p:cBhvr>
                                        <p:cTn id="66" dur="2000" fill="hold">
                                          <p:stCondLst>
                                            <p:cond delay="0"/>
                                          </p:stCondLst>
                                        </p:cTn>
                                        <p:tgtEl>
                                          <p:spTgt spid="3"/>
                                        </p:tgtEl>
                                        <p:attrNameLst>
                                          <p:attrName>style.visibility</p:attrName>
                                        </p:attrNameLst>
                                      </p:cBhvr>
                                      <p:to>
                                        <p:strVal val="visible"/>
                                      </p:to>
                                    </p:set>
                                    <p:anim calcmode="lin" valueType="num">
                                      <p:cBhvr>
                                        <p:cTn id="67" dur="2000" fill="hold"/>
                                        <p:tgtEl>
                                          <p:spTgt spid="3"/>
                                        </p:tgtEl>
                                        <p:attrNameLst>
                                          <p:attrName>ppt_w</p:attrName>
                                        </p:attrNameLst>
                                      </p:cBhvr>
                                      <p:tavLst>
                                        <p:tav tm="0">
                                          <p:val>
                                            <p:fltVal val="0"/>
                                          </p:val>
                                        </p:tav>
                                        <p:tav tm="100000">
                                          <p:val>
                                            <p:strVal val="#ppt_w"/>
                                          </p:val>
                                        </p:tav>
                                      </p:tavLst>
                                    </p:anim>
                                    <p:anim calcmode="lin" valueType="num">
                                      <p:cBhvr>
                                        <p:cTn id="68" dur="2000" fill="hold"/>
                                        <p:tgtEl>
                                          <p:spTgt spid="3"/>
                                        </p:tgtEl>
                                        <p:attrNameLst>
                                          <p:attrName>ppt_h</p:attrName>
                                        </p:attrNameLst>
                                      </p:cBhvr>
                                      <p:tavLst>
                                        <p:tav tm="0">
                                          <p:val>
                                            <p:fltVal val="0"/>
                                          </p:val>
                                        </p:tav>
                                        <p:tav tm="100000">
                                          <p:val>
                                            <p:strVal val="#ppt_h"/>
                                          </p:val>
                                        </p:tav>
                                      </p:tavLst>
                                    </p:anim>
                                    <p:anim calcmode="lin" valueType="num">
                                      <p:cBhvr>
                                        <p:cTn id="69" dur="2000" fill="hold"/>
                                        <p:tgtEl>
                                          <p:spTgt spid="3"/>
                                        </p:tgtEl>
                                        <p:attrNameLst>
                                          <p:attrName>style.rotation</p:attrName>
                                        </p:attrNameLst>
                                      </p:cBhvr>
                                      <p:tavLst>
                                        <p:tav tm="0">
                                          <p:val>
                                            <p:fltVal val="360"/>
                                          </p:val>
                                        </p:tav>
                                        <p:tav tm="100000">
                                          <p:val>
                                            <p:fltVal val="0"/>
                                          </p:val>
                                        </p:tav>
                                      </p:tavLst>
                                    </p:anim>
                                    <p:animEffect transition="in" filter="fade">
                                      <p:cBhvr>
                                        <p:cTn id="70" dur="2000"/>
                                        <p:tgtEl>
                                          <p:spTgt spid="3"/>
                                        </p:tgtEl>
                                      </p:cBhvr>
                                    </p:animEffect>
                                  </p:childTnLst>
                                </p:cTn>
                              </p:par>
                            </p:childTnLst>
                          </p:cTn>
                        </p:par>
                        <p:par>
                          <p:cTn id="71" fill="hold">
                            <p:stCondLst>
                              <p:cond delay="95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 grpId="0" bldLvl="0" animBg="1"/>
      <p:bldP spid="4" grpId="0" bldLvl="0" animBg="1"/>
      <p:bldP spid="16" grpId="0" bldLvl="0" animBg="1"/>
      <p:bldP spid="18" grpId="0" bldLvl="0" animBg="1"/>
      <p:bldP spid="23" grpId="0" bldLvl="0" animBg="1"/>
      <p:bldP spid="3" grpId="0" bldLvl="0" animBg="1"/>
      <p:bldP spid="51" grpId="0" bldLvl="0" animBg="1"/>
      <p:bldP spid="51" grpId="1" bldLvl="0" animBg="1"/>
      <p:bldP spid="51" grpId="2" bldLvl="0" animBg="1"/>
      <p:bldP spid="51" grpId="3" bldLvl="0" animBg="1"/>
      <p:bldP spid="57" grpId="0" animBg="1"/>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CA69"/>
        </a:solidFill>
        <a:effectLst/>
      </p:bgPr>
    </p:bg>
    <p:spTree>
      <p:nvGrpSpPr>
        <p:cNvPr id="1" name=""/>
        <p:cNvGrpSpPr/>
        <p:nvPr/>
      </p:nvGrpSpPr>
      <p:grpSpPr>
        <a:xfrm>
          <a:off x="0" y="0"/>
          <a:ext cx="0" cy="0"/>
          <a:chOff x="0" y="0"/>
          <a:chExt cx="0" cy="0"/>
        </a:xfrm>
      </p:grpSpPr>
      <p:pic>
        <p:nvPicPr>
          <p:cNvPr id="89" name="Content Placeholder 9" descr="Discover trending #freetoedit stickers"/>
          <p:cNvPicPr>
            <a:picLocks noChangeAspect="1"/>
          </p:cNvPicPr>
          <p:nvPr/>
        </p:nvPicPr>
        <p:blipFill>
          <a:blip r:embed="rId3"/>
          <a:stretch>
            <a:fillRect/>
          </a:stretch>
        </p:blipFill>
        <p:spPr>
          <a:xfrm flipV="1">
            <a:off x="9313545" y="-15240"/>
            <a:ext cx="2897505" cy="3000375"/>
          </a:xfrm>
          <a:prstGeom prst="rect">
            <a:avLst/>
          </a:prstGeom>
        </p:spPr>
      </p:pic>
      <p:sp>
        <p:nvSpPr>
          <p:cNvPr id="8" name="Freeform 7"/>
          <p:cNvSpPr/>
          <p:nvPr/>
        </p:nvSpPr>
        <p:spPr>
          <a:xfrm rot="5400000">
            <a:off x="-1744805" y="2886591"/>
            <a:ext cx="5884672" cy="1711722"/>
          </a:xfrm>
          <a:custGeom>
            <a:avLst/>
            <a:gdLst>
              <a:gd name="connsiteX0" fmla="*/ 736 w 9267"/>
              <a:gd name="connsiteY0" fmla="*/ 27 h 2695"/>
              <a:gd name="connsiteX1" fmla="*/ 5100 w 9267"/>
              <a:gd name="connsiteY1" fmla="*/ 6 h 2695"/>
              <a:gd name="connsiteX2" fmla="*/ 9267 w 9267"/>
              <a:gd name="connsiteY2" fmla="*/ 1348 h 2695"/>
              <a:gd name="connsiteX3" fmla="*/ 5100 w 9267"/>
              <a:gd name="connsiteY3" fmla="*/ 2690 h 2695"/>
              <a:gd name="connsiteX4" fmla="*/ 712 w 9267"/>
              <a:gd name="connsiteY4" fmla="*/ 2688 h 2695"/>
              <a:gd name="connsiteX5" fmla="*/ 736 w 9267"/>
              <a:gd name="connsiteY5" fmla="*/ 27 h 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7" h="2696">
                <a:moveTo>
                  <a:pt x="736" y="27"/>
                </a:moveTo>
                <a:lnTo>
                  <a:pt x="5100" y="6"/>
                </a:lnTo>
                <a:cubicBezTo>
                  <a:pt x="7401" y="6"/>
                  <a:pt x="9255" y="-165"/>
                  <a:pt x="9267" y="1348"/>
                </a:cubicBezTo>
                <a:cubicBezTo>
                  <a:pt x="9279" y="2861"/>
                  <a:pt x="7401" y="2690"/>
                  <a:pt x="5100" y="2690"/>
                </a:cubicBezTo>
                <a:lnTo>
                  <a:pt x="712" y="2688"/>
                </a:lnTo>
                <a:cubicBezTo>
                  <a:pt x="-239" y="1286"/>
                  <a:pt x="-244" y="927"/>
                  <a:pt x="736" y="27"/>
                </a:cubicBezTo>
                <a:close/>
              </a:path>
            </a:pathLst>
          </a:custGeom>
          <a:solidFill>
            <a:srgbClr val="ECB962"/>
          </a:solidFill>
          <a:ln w="38100">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821055" y="153987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3d7e2c4-f303-4d05-9bbe-b3704d17d1dc"/>
          <p:cNvPicPr>
            <a:picLocks noChangeAspect="1"/>
          </p:cNvPicPr>
          <p:nvPr/>
        </p:nvPicPr>
        <p:blipFill>
          <a:blip r:embed="rId4"/>
          <a:srcRect l="2061" t="-11697" r="-2061" b="11697"/>
          <a:stretch>
            <a:fillRect/>
          </a:stretch>
        </p:blipFill>
        <p:spPr>
          <a:xfrm>
            <a:off x="713105" y="1348105"/>
            <a:ext cx="910590" cy="935355"/>
          </a:xfrm>
          <a:prstGeom prst="ellipse">
            <a:avLst/>
          </a:prstGeom>
        </p:spPr>
      </p:pic>
      <p:sp>
        <p:nvSpPr>
          <p:cNvPr id="4" name="Oval 3"/>
          <p:cNvSpPr/>
          <p:nvPr/>
        </p:nvSpPr>
        <p:spPr>
          <a:xfrm>
            <a:off x="821055" y="250888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mroatus Sholekha\Temple PPT\New folder\ONE PIECE Emoji – LINE Emoji _ LINE STORE.pngONE PIECE Emoji – LINE Emoji _ LINE STORE"/>
          <p:cNvPicPr>
            <a:picLocks noChangeAspect="1"/>
          </p:cNvPicPr>
          <p:nvPr/>
        </p:nvPicPr>
        <p:blipFill>
          <a:blip r:embed="rId5"/>
          <a:srcRect l="12552" t="5858" r="10879" b="6695"/>
          <a:stretch>
            <a:fillRect/>
          </a:stretch>
        </p:blipFill>
        <p:spPr>
          <a:xfrm>
            <a:off x="908050" y="2459355"/>
            <a:ext cx="697230" cy="796290"/>
          </a:xfrm>
          <a:prstGeom prst="ellipse">
            <a:avLst/>
          </a:prstGeom>
        </p:spPr>
      </p:pic>
      <p:sp>
        <p:nvSpPr>
          <p:cNvPr id="16" name="Oval 15"/>
          <p:cNvSpPr/>
          <p:nvPr/>
        </p:nvSpPr>
        <p:spPr>
          <a:xfrm>
            <a:off x="821055" y="3571240"/>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Imroatus Sholekha\Temple PPT\New folder\Para karakter ONE PIECE kini hadir dalam bentuk….pngPara karakter ONE PIECE kini hadir dalam bentuk…"/>
          <p:cNvPicPr>
            <a:picLocks noChangeAspect="1"/>
          </p:cNvPicPr>
          <p:nvPr/>
        </p:nvPicPr>
        <p:blipFill>
          <a:blip r:embed="rId6"/>
          <a:srcRect t="49582" r="46722"/>
          <a:stretch>
            <a:fillRect/>
          </a:stretch>
        </p:blipFill>
        <p:spPr>
          <a:xfrm>
            <a:off x="797560" y="3571875"/>
            <a:ext cx="833755" cy="789305"/>
          </a:xfrm>
          <a:prstGeom prst="ellipse">
            <a:avLst/>
          </a:prstGeom>
        </p:spPr>
      </p:pic>
      <p:sp>
        <p:nvSpPr>
          <p:cNvPr id="18" name="Oval 17"/>
          <p:cNvSpPr/>
          <p:nvPr/>
        </p:nvSpPr>
        <p:spPr>
          <a:xfrm>
            <a:off x="821055" y="467931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D:\Imroatus Sholekha\Temple PPT\New folder\ONE PIECE Emoji – LINE Emoji _ LINE STORE (1).pngONE PIECE Emoji – LINE Emoji _ LINE STORE (1)"/>
          <p:cNvPicPr>
            <a:picLocks noChangeAspect="1"/>
          </p:cNvPicPr>
          <p:nvPr/>
        </p:nvPicPr>
        <p:blipFill>
          <a:blip r:embed="rId7"/>
          <a:srcRect/>
          <a:stretch>
            <a:fillRect/>
          </a:stretch>
        </p:blipFill>
        <p:spPr>
          <a:xfrm>
            <a:off x="774065" y="4623435"/>
            <a:ext cx="873125" cy="873125"/>
          </a:xfrm>
          <a:prstGeom prst="ellipse">
            <a:avLst/>
          </a:prstGeom>
        </p:spPr>
      </p:pic>
      <p:sp>
        <p:nvSpPr>
          <p:cNvPr id="23" name="Oval 22"/>
          <p:cNvSpPr/>
          <p:nvPr/>
        </p:nvSpPr>
        <p:spPr>
          <a:xfrm>
            <a:off x="821055" y="571436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Imroatus Sholekha\Temple PPT\New folder\7b0af00b-8ac4-46d0-ba79-cc5f520dbda7.png7b0af00b-8ac4-46d0-ba79-cc5f520dbda7"/>
          <p:cNvPicPr>
            <a:picLocks noChangeAspect="1"/>
          </p:cNvPicPr>
          <p:nvPr/>
        </p:nvPicPr>
        <p:blipFill>
          <a:blip r:embed="rId8"/>
          <a:srcRect l="-2941" b="10476"/>
          <a:stretch>
            <a:fillRect/>
          </a:stretch>
        </p:blipFill>
        <p:spPr>
          <a:xfrm>
            <a:off x="819150" y="5749925"/>
            <a:ext cx="782320" cy="700405"/>
          </a:xfrm>
          <a:prstGeom prst="ellipse">
            <a:avLst/>
          </a:prstGeom>
        </p:spPr>
      </p:pic>
      <p:sp>
        <p:nvSpPr>
          <p:cNvPr id="21" name="Freeform 20"/>
          <p:cNvSpPr/>
          <p:nvPr/>
        </p:nvSpPr>
        <p:spPr>
          <a:xfrm>
            <a:off x="842294" y="991768"/>
            <a:ext cx="653762" cy="420574"/>
          </a:xfrm>
          <a:custGeom>
            <a:avLst/>
            <a:gdLst>
              <a:gd name="connsiteX0" fmla="*/ 29 w 1029"/>
              <a:gd name="connsiteY0" fmla="*/ 378 h 662"/>
              <a:gd name="connsiteX1" fmla="*/ 509 w 1029"/>
              <a:gd name="connsiteY1" fmla="*/ 0 h 662"/>
              <a:gd name="connsiteX2" fmla="*/ 1001 w 1029"/>
              <a:gd name="connsiteY2" fmla="*/ 378 h 662"/>
              <a:gd name="connsiteX3" fmla="*/ 515 w 1029"/>
              <a:gd name="connsiteY3" fmla="*/ 648 h 662"/>
              <a:gd name="connsiteX4" fmla="*/ 29 w 1029"/>
              <a:gd name="connsiteY4" fmla="*/ 378 h 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 h="662">
                <a:moveTo>
                  <a:pt x="29" y="378"/>
                </a:moveTo>
                <a:cubicBezTo>
                  <a:pt x="-103" y="-12"/>
                  <a:pt x="241" y="0"/>
                  <a:pt x="509" y="0"/>
                </a:cubicBezTo>
                <a:cubicBezTo>
                  <a:pt x="777" y="0"/>
                  <a:pt x="1133" y="0"/>
                  <a:pt x="1001" y="378"/>
                </a:cubicBezTo>
                <a:cubicBezTo>
                  <a:pt x="869" y="756"/>
                  <a:pt x="783" y="648"/>
                  <a:pt x="515" y="648"/>
                </a:cubicBezTo>
                <a:cubicBezTo>
                  <a:pt x="247" y="648"/>
                  <a:pt x="89" y="480"/>
                  <a:pt x="29" y="37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Imroatus Sholekha\Temple PPT\New folder\The ONE PIECE crew are now emoji! Set sail for….pngThe ONE PIECE crew are now emoji! Set sail for…"/>
          <p:cNvPicPr>
            <a:picLocks noChangeAspect="1"/>
          </p:cNvPicPr>
          <p:nvPr/>
        </p:nvPicPr>
        <p:blipFill>
          <a:blip r:embed="rId6">
            <a:clrChange>
              <a:clrFrom>
                <a:srgbClr val="FFFFFF">
                  <a:alpha val="100000"/>
                </a:srgbClr>
              </a:clrFrom>
              <a:clrTo>
                <a:srgbClr val="FFFFFF">
                  <a:alpha val="100000"/>
                  <a:alpha val="0"/>
                </a:srgbClr>
              </a:clrTo>
            </a:clrChange>
          </a:blip>
          <a:srcRect r="48096" b="49072"/>
          <a:stretch>
            <a:fillRect/>
          </a:stretch>
        </p:blipFill>
        <p:spPr>
          <a:xfrm>
            <a:off x="318770" y="-106680"/>
            <a:ext cx="1731010" cy="1731010"/>
          </a:xfrm>
          <a:prstGeom prst="rect">
            <a:avLst/>
          </a:prstGeom>
        </p:spPr>
      </p:pic>
      <p:sp>
        <p:nvSpPr>
          <p:cNvPr id="51" name="Left Arrow 50"/>
          <p:cNvSpPr/>
          <p:nvPr/>
        </p:nvSpPr>
        <p:spPr>
          <a:xfrm rot="2400000">
            <a:off x="3028315" y="3834130"/>
            <a:ext cx="500380" cy="372110"/>
          </a:xfrm>
          <a:prstGeom prst="leftArrow">
            <a:avLst/>
          </a:prstGeom>
          <a:solidFill>
            <a:srgbClr val="EECA69"/>
          </a:solidFill>
          <a:ln w="28575">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lus 44"/>
          <p:cNvSpPr/>
          <p:nvPr/>
        </p:nvSpPr>
        <p:spPr>
          <a:xfrm rot="2460000">
            <a:off x="2701290" y="271145"/>
            <a:ext cx="814070" cy="756285"/>
          </a:xfrm>
          <a:prstGeom prst="mathPlus">
            <a:avLst/>
          </a:prstGeom>
          <a:solidFill>
            <a:srgbClr val="DA0131"/>
          </a:solidFill>
          <a:ln>
            <a:solidFill>
              <a:srgbClr val="EEB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Box 56"/>
          <p:cNvSpPr txBox="1"/>
          <p:nvPr/>
        </p:nvSpPr>
        <p:spPr>
          <a:xfrm>
            <a:off x="3549650" y="280670"/>
            <a:ext cx="5987415" cy="64516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rtlCol="0">
            <a:spAutoFit/>
          </a:bodyPr>
          <a:lstStyle/>
          <a:p>
            <a:pPr algn="dist"/>
            <a:r>
              <a:rPr lang="en-US" sz="3600" b="1">
                <a:solidFill>
                  <a:schemeClr val="tx1"/>
                </a:solidFill>
                <a:effectLst>
                  <a:outerShdw blurRad="38100" dist="19050" dir="2700000" algn="tl" rotWithShape="0">
                    <a:schemeClr val="dk1">
                      <a:alpha val="40000"/>
                    </a:schemeClr>
                  </a:outerShdw>
                </a:effectLst>
                <a:latin typeface="Humble boys demo" panose="02000500000000000000" charset="0"/>
                <a:cs typeface="Humble boys demo" panose="02000500000000000000" charset="0"/>
              </a:rPr>
              <a:t>TITLE</a:t>
            </a:r>
          </a:p>
        </p:txBody>
      </p:sp>
      <p:grpSp>
        <p:nvGrpSpPr>
          <p:cNvPr id="80" name="Group 79"/>
          <p:cNvGrpSpPr/>
          <p:nvPr/>
        </p:nvGrpSpPr>
        <p:grpSpPr>
          <a:xfrm>
            <a:off x="2332355" y="1344295"/>
            <a:ext cx="8352131" cy="4671008"/>
            <a:chOff x="3643" y="1952"/>
            <a:chExt cx="13662" cy="8015"/>
          </a:xfrm>
          <a:solidFill>
            <a:schemeClr val="bg1"/>
          </a:solidFill>
        </p:grpSpPr>
        <p:sp>
          <p:nvSpPr>
            <p:cNvPr id="65" name="Rectangles 64"/>
            <p:cNvSpPr/>
            <p:nvPr/>
          </p:nvSpPr>
          <p:spPr>
            <a:xfrm>
              <a:off x="4693" y="3361"/>
              <a:ext cx="11624" cy="5716"/>
            </a:xfrm>
            <a:prstGeom prst="rect">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hord 65"/>
            <p:cNvSpPr/>
            <p:nvPr/>
          </p:nvSpPr>
          <p:spPr>
            <a:xfrm rot="6600000">
              <a:off x="4764" y="1797"/>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hord 66"/>
            <p:cNvSpPr/>
            <p:nvPr/>
          </p:nvSpPr>
          <p:spPr>
            <a:xfrm rot="6600000">
              <a:off x="7086" y="1797"/>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hord 67"/>
            <p:cNvSpPr/>
            <p:nvPr/>
          </p:nvSpPr>
          <p:spPr>
            <a:xfrm rot="6600000">
              <a:off x="13822" y="1845"/>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p:cNvSpPr/>
            <p:nvPr/>
          </p:nvSpPr>
          <p:spPr>
            <a:xfrm rot="6600000">
              <a:off x="11834" y="1797"/>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hord 69"/>
            <p:cNvSpPr/>
            <p:nvPr/>
          </p:nvSpPr>
          <p:spPr>
            <a:xfrm rot="6600000">
              <a:off x="9549" y="1845"/>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hord 70"/>
            <p:cNvSpPr/>
            <p:nvPr/>
          </p:nvSpPr>
          <p:spPr>
            <a:xfrm rot="17460000">
              <a:off x="4609" y="7246"/>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hord 71"/>
            <p:cNvSpPr/>
            <p:nvPr/>
          </p:nvSpPr>
          <p:spPr>
            <a:xfrm rot="17460000">
              <a:off x="7086" y="7246"/>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hord 72"/>
            <p:cNvSpPr/>
            <p:nvPr/>
          </p:nvSpPr>
          <p:spPr>
            <a:xfrm rot="17460000">
              <a:off x="13822" y="7293"/>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hord 73"/>
            <p:cNvSpPr/>
            <p:nvPr/>
          </p:nvSpPr>
          <p:spPr>
            <a:xfrm rot="17460000">
              <a:off x="11834" y="7246"/>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hord 74"/>
            <p:cNvSpPr/>
            <p:nvPr/>
          </p:nvSpPr>
          <p:spPr>
            <a:xfrm rot="17460000">
              <a:off x="9549" y="7293"/>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hord 75"/>
            <p:cNvSpPr/>
            <p:nvPr/>
          </p:nvSpPr>
          <p:spPr>
            <a:xfrm rot="1500000">
              <a:off x="3643" y="3506"/>
              <a:ext cx="2605" cy="2736"/>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hord 76"/>
            <p:cNvSpPr/>
            <p:nvPr/>
          </p:nvSpPr>
          <p:spPr>
            <a:xfrm rot="1500000">
              <a:off x="3643" y="5719"/>
              <a:ext cx="2605" cy="2736"/>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hord 77"/>
            <p:cNvSpPr/>
            <p:nvPr/>
          </p:nvSpPr>
          <p:spPr>
            <a:xfrm rot="11940000">
              <a:off x="14700" y="3540"/>
              <a:ext cx="2605" cy="2736"/>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hord 78"/>
            <p:cNvSpPr/>
            <p:nvPr/>
          </p:nvSpPr>
          <p:spPr>
            <a:xfrm rot="12360000">
              <a:off x="14601" y="5985"/>
              <a:ext cx="2605" cy="2736"/>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2313940" y="1076973"/>
            <a:ext cx="8352155" cy="4671060"/>
            <a:chOff x="3983" y="1872"/>
            <a:chExt cx="11885" cy="7210"/>
          </a:xfrm>
          <a:solidFill>
            <a:srgbClr val="DE0134"/>
          </a:solidFill>
        </p:grpSpPr>
        <p:sp>
          <p:nvSpPr>
            <p:cNvPr id="47" name="Rectangles 46"/>
            <p:cNvSpPr/>
            <p:nvPr/>
          </p:nvSpPr>
          <p:spPr>
            <a:xfrm>
              <a:off x="4896" y="3139"/>
              <a:ext cx="10112" cy="51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p:cNvSpPr/>
            <p:nvPr/>
          </p:nvSpPr>
          <p:spPr>
            <a:xfrm rot="6600000">
              <a:off x="492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hord 48"/>
            <p:cNvSpPr/>
            <p:nvPr/>
          </p:nvSpPr>
          <p:spPr>
            <a:xfrm rot="6600000">
              <a:off x="694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hord 49"/>
            <p:cNvSpPr/>
            <p:nvPr/>
          </p:nvSpPr>
          <p:spPr>
            <a:xfrm rot="6600000">
              <a:off x="12801" y="1817"/>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hord 51"/>
            <p:cNvSpPr/>
            <p:nvPr/>
          </p:nvSpPr>
          <p:spPr>
            <a:xfrm rot="6600000">
              <a:off x="1107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hord 52"/>
            <p:cNvSpPr/>
            <p:nvPr/>
          </p:nvSpPr>
          <p:spPr>
            <a:xfrm rot="6600000">
              <a:off x="9084" y="1817"/>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p:cNvSpPr/>
            <p:nvPr/>
          </p:nvSpPr>
          <p:spPr>
            <a:xfrm rot="17460000">
              <a:off x="4840"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hord 54"/>
            <p:cNvSpPr/>
            <p:nvPr/>
          </p:nvSpPr>
          <p:spPr>
            <a:xfrm rot="17460000">
              <a:off x="694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p:cNvSpPr/>
            <p:nvPr/>
          </p:nvSpPr>
          <p:spPr>
            <a:xfrm rot="17460000">
              <a:off x="12801" y="6718"/>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p:cNvSpPr/>
            <p:nvPr/>
          </p:nvSpPr>
          <p:spPr>
            <a:xfrm rot="17460000">
              <a:off x="1107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hord 58"/>
            <p:cNvSpPr/>
            <p:nvPr/>
          </p:nvSpPr>
          <p:spPr>
            <a:xfrm rot="17460000">
              <a:off x="9084" y="6718"/>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p:cNvSpPr/>
            <p:nvPr/>
          </p:nvSpPr>
          <p:spPr>
            <a:xfrm rot="1500000">
              <a:off x="3983" y="327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ord 60"/>
            <p:cNvSpPr/>
            <p:nvPr/>
          </p:nvSpPr>
          <p:spPr>
            <a:xfrm rot="1500000">
              <a:off x="3983" y="526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hord 61"/>
            <p:cNvSpPr/>
            <p:nvPr/>
          </p:nvSpPr>
          <p:spPr>
            <a:xfrm rot="11940000">
              <a:off x="13602" y="330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hord 62"/>
            <p:cNvSpPr/>
            <p:nvPr/>
          </p:nvSpPr>
          <p:spPr>
            <a:xfrm rot="12360000">
              <a:off x="13516" y="5499"/>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3" name="Content Placeholder 82" descr="Industrial 3 light Caged Chandelier"/>
          <p:cNvPicPr>
            <a:picLocks noGrp="1" noChangeAspect="1"/>
          </p:cNvPicPr>
          <p:nvPr>
            <p:ph sz="half" idx="1"/>
          </p:nvPr>
        </p:nvPicPr>
        <p:blipFill>
          <a:blip r:embed="rId9">
            <a:clrChange>
              <a:clrFrom>
                <a:srgbClr val="FFFFFF">
                  <a:alpha val="100000"/>
                </a:srgbClr>
              </a:clrFrom>
              <a:clrTo>
                <a:srgbClr val="FFFFFF">
                  <a:alpha val="100000"/>
                  <a:alpha val="0"/>
                </a:srgbClr>
              </a:clrTo>
            </a:clrChange>
          </a:blip>
          <a:stretch>
            <a:fillRect/>
          </a:stretch>
        </p:blipFill>
        <p:spPr>
          <a:xfrm>
            <a:off x="10080625" y="-43180"/>
            <a:ext cx="2900680" cy="4351655"/>
          </a:xfrm>
          <a:prstGeom prst="rect">
            <a:avLst/>
          </a:prstGeom>
        </p:spPr>
      </p:pic>
      <p:pic>
        <p:nvPicPr>
          <p:cNvPr id="84" name="Content Placeholder 4" descr="D:\Imroatus Sholekha\Temple PPT\New folder\check out sticker #31689  in the sticker set ONE PIECE Straw Hat Crew on chatsticker_com.pngcheck out sticker #31689  in the sticker set ONE PIECE Straw Hat Crew on chatsticker_com"/>
          <p:cNvPicPr>
            <a:picLocks noGrp="1" noChangeAspect="1"/>
          </p:cNvPicPr>
          <p:nvPr>
            <p:ph sz="half" idx="2"/>
          </p:nvPr>
        </p:nvPicPr>
        <p:blipFill>
          <a:blip r:embed="rId10">
            <a:clrChange>
              <a:clrFrom>
                <a:srgbClr val="F8F8F8">
                  <a:alpha val="100000"/>
                </a:srgbClr>
              </a:clrFrom>
              <a:clrTo>
                <a:srgbClr val="F8F8F8">
                  <a:alpha val="100000"/>
                  <a:alpha val="0"/>
                </a:srgbClr>
              </a:clrTo>
            </a:clrChange>
          </a:blip>
          <a:srcRect/>
          <a:stretch>
            <a:fillRect/>
          </a:stretch>
        </p:blipFill>
        <p:spPr>
          <a:xfrm>
            <a:off x="8508365" y="4098925"/>
            <a:ext cx="1887220" cy="1759585"/>
          </a:xfrm>
          <a:prstGeom prst="rect">
            <a:avLst/>
          </a:prstGeom>
        </p:spPr>
      </p:pic>
      <p:pic>
        <p:nvPicPr>
          <p:cNvPr id="90" name="Content Placeholder 11" descr="PicsArt Photo Studio (4)"/>
          <p:cNvPicPr>
            <a:picLocks noChangeAspect="1"/>
          </p:cNvPicPr>
          <p:nvPr/>
        </p:nvPicPr>
        <p:blipFill>
          <a:blip r:embed="rId11"/>
          <a:stretch>
            <a:fillRect/>
          </a:stretch>
        </p:blipFill>
        <p:spPr>
          <a:xfrm rot="20580000">
            <a:off x="10175875" y="-529590"/>
            <a:ext cx="2541905" cy="2541905"/>
          </a:xfrm>
          <a:prstGeom prst="rect">
            <a:avLst/>
          </a:prstGeom>
        </p:spPr>
      </p:pic>
      <p:pic>
        <p:nvPicPr>
          <p:cNvPr id="91" name="Content Placeholder 13" descr="Tattoo Plant Sticker for iOS &amp; Android _ GIPHY"/>
          <p:cNvPicPr>
            <a:picLocks noChangeAspect="1"/>
          </p:cNvPicPr>
          <p:nvPr/>
        </p:nvPicPr>
        <p:blipFill>
          <a:blip r:embed="rId12"/>
          <a:stretch>
            <a:fillRect/>
          </a:stretch>
        </p:blipFill>
        <p:spPr>
          <a:xfrm rot="20040000" flipH="1">
            <a:off x="9134475" y="3006725"/>
            <a:ext cx="4351655" cy="4351655"/>
          </a:xfrm>
          <a:prstGeom prst="rect">
            <a:avLst/>
          </a:prstGeom>
        </p:spPr>
      </p:pic>
      <p:pic>
        <p:nvPicPr>
          <p:cNvPr id="92" name="Content Placeholder 13" descr="Tattoo Plant Sticker for iOS &amp; Android _ GIPHY"/>
          <p:cNvPicPr>
            <a:picLocks noChangeAspect="1"/>
          </p:cNvPicPr>
          <p:nvPr/>
        </p:nvPicPr>
        <p:blipFill>
          <a:blip r:embed="rId12"/>
          <a:stretch>
            <a:fillRect/>
          </a:stretch>
        </p:blipFill>
        <p:spPr>
          <a:xfrm rot="18600000">
            <a:off x="9622790" y="4941570"/>
            <a:ext cx="2638425" cy="2638425"/>
          </a:xfrm>
          <a:prstGeom prst="rect">
            <a:avLst/>
          </a:prstGeom>
        </p:spPr>
      </p:pic>
      <p:sp>
        <p:nvSpPr>
          <p:cNvPr id="93" name="Text Box 92"/>
          <p:cNvSpPr txBox="1"/>
          <p:nvPr/>
        </p:nvSpPr>
        <p:spPr>
          <a:xfrm>
            <a:off x="4016375" y="2136775"/>
            <a:ext cx="4575175" cy="2584450"/>
          </a:xfrm>
          <a:prstGeom prst="rect">
            <a:avLst/>
          </a:prstGeom>
          <a:noFill/>
        </p:spPr>
        <p:txBody>
          <a:bodyPr wrap="square" rtlCol="0">
            <a:spAutoFit/>
          </a:bodyPr>
          <a:lstStyle/>
          <a:p>
            <a:pPr algn="dist">
              <a:lnSpc>
                <a:spcPct val="100000"/>
              </a:lnSpc>
            </a:pPr>
            <a:r>
              <a:rPr lang="en-US">
                <a:latin typeface="Judymlky" panose="02000503000000000000" charset="0"/>
                <a:cs typeface="Judymlky" panose="02000503000000000000" charset="0"/>
              </a:rPr>
              <a:t>add text </a:t>
            </a:r>
            <a:r>
              <a:rPr lang="en-US">
                <a:latin typeface="Judymlky" panose="02000503000000000000" charset="0"/>
                <a:cs typeface="Judymlky" panose="02000503000000000000" charset="0"/>
                <a:sym typeface="+mn-ea"/>
              </a:rPr>
              <a:t>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a:t>
            </a:r>
            <a:endParaRPr lang="en-US">
              <a:latin typeface="Judymlky" panose="02000503000000000000" charset="0"/>
              <a:cs typeface="Judymlky" panose="0200050300000000000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64" presetClass="path" presetSubtype="0" accel="50000" decel="50000" fill="hold" grpId="0" nodeType="afterEffect">
                                  <p:stCondLst>
                                    <p:cond delay="0"/>
                                  </p:stCondLst>
                                  <p:childTnLst>
                                    <p:animMotion origin="layout" path="M 0 0 L -0.152552 -0.148148 " pathEditMode="relative" rAng="0" ptsTypes="">
                                      <p:cBhvr>
                                        <p:cTn id="9" dur="2000" fill="hold"/>
                                        <p:tgtEl>
                                          <p:spTgt spid="51"/>
                                        </p:tgtEl>
                                        <p:attrNameLst>
                                          <p:attrName>ppt_x</p:attrName>
                                          <p:attrName>ppt_y</p:attrName>
                                        </p:attrNameLst>
                                      </p:cBhvr>
                                      <p:rCtr x="-7900" y="-7800"/>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2500"/>
                            </p:stCondLst>
                            <p:childTnLst>
                              <p:par>
                                <p:cTn id="15" presetID="1" presetClass="exit" presetSubtype="0" fill="hold" grpId="1" nodeType="afterEffect">
                                  <p:stCondLst>
                                    <p:cond delay="0"/>
                                  </p:stCondLst>
                                  <p:childTnLst>
                                    <p:set>
                                      <p:cBhvr>
                                        <p:cTn id="16" dur="1" fill="hold">
                                          <p:stCondLst>
                                            <p:cond delay="0"/>
                                          </p:stCondLst>
                                        </p:cTn>
                                        <p:tgtEl>
                                          <p:spTgt spid="51"/>
                                        </p:tgtEl>
                                        <p:attrNameLst>
                                          <p:attrName>style.visibility</p:attrName>
                                        </p:attrNameLst>
                                      </p:cBhvr>
                                      <p:to>
                                        <p:strVal val="hidden"/>
                                      </p:to>
                                    </p:set>
                                  </p:childTnLst>
                                </p:cTn>
                              </p:par>
                            </p:childTnLst>
                          </p:cTn>
                        </p:par>
                        <p:par>
                          <p:cTn id="17" fill="hold">
                            <p:stCondLst>
                              <p:cond delay="2500"/>
                            </p:stCondLst>
                            <p:childTnLst>
                              <p:par>
                                <p:cTn id="18" presetID="49" presetClass="entr" presetSubtype="0" decel="100000" fill="hold" grpId="0" nodeType="afterEffect">
                                  <p:stCondLst>
                                    <p:cond delay="0"/>
                                  </p:stCondLst>
                                  <p:childTnLst>
                                    <p:set>
                                      <p:cBhvr>
                                        <p:cTn id="19" dur="2000" fill="hold">
                                          <p:stCondLst>
                                            <p:cond delay="0"/>
                                          </p:stCondLst>
                                        </p:cTn>
                                        <p:tgtEl>
                                          <p:spTgt spid="45"/>
                                        </p:tgtEl>
                                        <p:attrNameLst>
                                          <p:attrName>style.visibility</p:attrName>
                                        </p:attrNameLst>
                                      </p:cBhvr>
                                      <p:to>
                                        <p:strVal val="visible"/>
                                      </p:to>
                                    </p:set>
                                    <p:anim calcmode="lin" valueType="num">
                                      <p:cBhvr>
                                        <p:cTn id="20" dur="2000" fill="hold"/>
                                        <p:tgtEl>
                                          <p:spTgt spid="45"/>
                                        </p:tgtEl>
                                        <p:attrNameLst>
                                          <p:attrName>ppt_w</p:attrName>
                                        </p:attrNameLst>
                                      </p:cBhvr>
                                      <p:tavLst>
                                        <p:tav tm="0">
                                          <p:val>
                                            <p:fltVal val="0"/>
                                          </p:val>
                                        </p:tav>
                                        <p:tav tm="100000">
                                          <p:val>
                                            <p:strVal val="#ppt_w"/>
                                          </p:val>
                                        </p:tav>
                                      </p:tavLst>
                                    </p:anim>
                                    <p:anim calcmode="lin" valueType="num">
                                      <p:cBhvr>
                                        <p:cTn id="21" dur="2000" fill="hold"/>
                                        <p:tgtEl>
                                          <p:spTgt spid="45"/>
                                        </p:tgtEl>
                                        <p:attrNameLst>
                                          <p:attrName>ppt_h</p:attrName>
                                        </p:attrNameLst>
                                      </p:cBhvr>
                                      <p:tavLst>
                                        <p:tav tm="0">
                                          <p:val>
                                            <p:fltVal val="0"/>
                                          </p:val>
                                        </p:tav>
                                        <p:tav tm="100000">
                                          <p:val>
                                            <p:strVal val="#ppt_h"/>
                                          </p:val>
                                        </p:tav>
                                      </p:tavLst>
                                    </p:anim>
                                    <p:anim calcmode="lin" valueType="num">
                                      <p:cBhvr>
                                        <p:cTn id="22" dur="2000" fill="hold"/>
                                        <p:tgtEl>
                                          <p:spTgt spid="45"/>
                                        </p:tgtEl>
                                        <p:attrNameLst>
                                          <p:attrName>style.rotation</p:attrName>
                                        </p:attrNameLst>
                                      </p:cBhvr>
                                      <p:tavLst>
                                        <p:tav tm="0">
                                          <p:val>
                                            <p:fltVal val="360"/>
                                          </p:val>
                                        </p:tav>
                                        <p:tav tm="100000">
                                          <p:val>
                                            <p:fltVal val="0"/>
                                          </p:val>
                                        </p:tav>
                                      </p:tavLst>
                                    </p:anim>
                                    <p:animEffect transition="in" filter="fade">
                                      <p:cBhvr>
                                        <p:cTn id="23" dur="2000"/>
                                        <p:tgtEl>
                                          <p:spTgt spid="45"/>
                                        </p:tgtEl>
                                      </p:cBhvr>
                                    </p:animEffect>
                                  </p:childTnLst>
                                </p:cTn>
                              </p:par>
                            </p:childTnLst>
                          </p:cTn>
                        </p:par>
                        <p:par>
                          <p:cTn id="24" fill="hold">
                            <p:stCondLst>
                              <p:cond delay="4500"/>
                            </p:stCondLst>
                            <p:childTnLst>
                              <p:par>
                                <p:cTn id="25" presetID="1"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childTnLst>
                                  <p:subTnLst>
                                    <p:audio>
                                      <p:cMediaNode vol="60000">
                                        <p:cTn display="0" masterRel="sameClick">
                                          <p:stCondLst>
                                            <p:cond evt="begin" delay="0">
                                              <p:tn val="25"/>
                                            </p:cond>
                                          </p:stCondLst>
                                          <p:endCondLst>
                                            <p:cond evt="onStopAudio" delay="0">
                                              <p:tgtEl>
                                                <p:sldTgt/>
                                              </p:tgtEl>
                                            </p:cond>
                                          </p:endCondLst>
                                        </p:cTn>
                                        <p:tgtEl>
                                          <p:sndTgt r:embed="rId2" name="click.wav"/>
                                        </p:tgtEl>
                                      </p:cMediaNode>
                                    </p:audio>
                                  </p:sub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par>
                          <p:cTn id="29" fill="hold">
                            <p:stCondLst>
                              <p:cond delay="4500"/>
                            </p:stCondLst>
                            <p:childTnLst>
                              <p:par>
                                <p:cTn id="30" presetID="1" presetClass="entr" presetSubtype="0"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childTnLst>
                          </p:cTn>
                        </p:par>
                        <p:par>
                          <p:cTn id="32" fill="hold">
                            <p:stCondLst>
                              <p:cond delay="4500"/>
                            </p:stCondLst>
                            <p:childTnLst>
                              <p:par>
                                <p:cTn id="33" presetID="1" presetClass="entr" presetSubtype="0"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1" grpId="1" bldLvl="0" animBg="1"/>
      <p:bldP spid="45" grpId="0" bldLvl="0" animBg="1"/>
      <p:bldP spid="57" grpId="0" bldLvl="0" animBg="1"/>
      <p:bldP spid="9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CA69"/>
        </a:solidFill>
        <a:effectLst/>
      </p:bgPr>
    </p:bg>
    <p:spTree>
      <p:nvGrpSpPr>
        <p:cNvPr id="1" name=""/>
        <p:cNvGrpSpPr/>
        <p:nvPr/>
      </p:nvGrpSpPr>
      <p:grpSpPr>
        <a:xfrm>
          <a:off x="0" y="0"/>
          <a:ext cx="0" cy="0"/>
          <a:chOff x="0" y="0"/>
          <a:chExt cx="0" cy="0"/>
        </a:xfrm>
      </p:grpSpPr>
      <p:sp>
        <p:nvSpPr>
          <p:cNvPr id="8" name="Freeform 7"/>
          <p:cNvSpPr/>
          <p:nvPr/>
        </p:nvSpPr>
        <p:spPr>
          <a:xfrm rot="5400000">
            <a:off x="-1744805" y="2886591"/>
            <a:ext cx="5884672" cy="1711722"/>
          </a:xfrm>
          <a:custGeom>
            <a:avLst/>
            <a:gdLst>
              <a:gd name="connsiteX0" fmla="*/ 736 w 9267"/>
              <a:gd name="connsiteY0" fmla="*/ 27 h 2695"/>
              <a:gd name="connsiteX1" fmla="*/ 5100 w 9267"/>
              <a:gd name="connsiteY1" fmla="*/ 6 h 2695"/>
              <a:gd name="connsiteX2" fmla="*/ 9267 w 9267"/>
              <a:gd name="connsiteY2" fmla="*/ 1348 h 2695"/>
              <a:gd name="connsiteX3" fmla="*/ 5100 w 9267"/>
              <a:gd name="connsiteY3" fmla="*/ 2690 h 2695"/>
              <a:gd name="connsiteX4" fmla="*/ 712 w 9267"/>
              <a:gd name="connsiteY4" fmla="*/ 2688 h 2695"/>
              <a:gd name="connsiteX5" fmla="*/ 736 w 9267"/>
              <a:gd name="connsiteY5" fmla="*/ 27 h 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7" h="2696">
                <a:moveTo>
                  <a:pt x="736" y="27"/>
                </a:moveTo>
                <a:lnTo>
                  <a:pt x="5100" y="6"/>
                </a:lnTo>
                <a:cubicBezTo>
                  <a:pt x="7401" y="6"/>
                  <a:pt x="9255" y="-165"/>
                  <a:pt x="9267" y="1348"/>
                </a:cubicBezTo>
                <a:cubicBezTo>
                  <a:pt x="9279" y="2861"/>
                  <a:pt x="7401" y="2690"/>
                  <a:pt x="5100" y="2690"/>
                </a:cubicBezTo>
                <a:lnTo>
                  <a:pt x="712" y="2688"/>
                </a:lnTo>
                <a:cubicBezTo>
                  <a:pt x="-239" y="1286"/>
                  <a:pt x="-244" y="927"/>
                  <a:pt x="736" y="27"/>
                </a:cubicBezTo>
                <a:close/>
              </a:path>
            </a:pathLst>
          </a:custGeom>
          <a:solidFill>
            <a:srgbClr val="ECB962"/>
          </a:solidFill>
          <a:ln w="38100">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821055" y="153987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3d7e2c4-f303-4d05-9bbe-b3704d17d1dc"/>
          <p:cNvPicPr>
            <a:picLocks noChangeAspect="1"/>
          </p:cNvPicPr>
          <p:nvPr/>
        </p:nvPicPr>
        <p:blipFill>
          <a:blip r:embed="rId3"/>
          <a:srcRect l="2061" t="-11697" r="-2061" b="11697"/>
          <a:stretch>
            <a:fillRect/>
          </a:stretch>
        </p:blipFill>
        <p:spPr>
          <a:xfrm>
            <a:off x="713105" y="1348105"/>
            <a:ext cx="910590" cy="935355"/>
          </a:xfrm>
          <a:prstGeom prst="ellipse">
            <a:avLst/>
          </a:prstGeom>
        </p:spPr>
      </p:pic>
      <p:sp>
        <p:nvSpPr>
          <p:cNvPr id="4" name="Oval 3"/>
          <p:cNvSpPr/>
          <p:nvPr/>
        </p:nvSpPr>
        <p:spPr>
          <a:xfrm>
            <a:off x="821055" y="250888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mroatus Sholekha\Temple PPT\New folder\ONE PIECE Emoji – LINE Emoji _ LINE STORE.pngONE PIECE Emoji – LINE Emoji _ LINE STORE"/>
          <p:cNvPicPr>
            <a:picLocks noChangeAspect="1"/>
          </p:cNvPicPr>
          <p:nvPr/>
        </p:nvPicPr>
        <p:blipFill>
          <a:blip r:embed="rId4"/>
          <a:srcRect l="12552" t="5858" r="10879" b="6695"/>
          <a:stretch>
            <a:fillRect/>
          </a:stretch>
        </p:blipFill>
        <p:spPr>
          <a:xfrm>
            <a:off x="908050" y="2459355"/>
            <a:ext cx="697230" cy="796290"/>
          </a:xfrm>
          <a:prstGeom prst="ellipse">
            <a:avLst/>
          </a:prstGeom>
        </p:spPr>
      </p:pic>
      <p:sp>
        <p:nvSpPr>
          <p:cNvPr id="16" name="Oval 15"/>
          <p:cNvSpPr/>
          <p:nvPr/>
        </p:nvSpPr>
        <p:spPr>
          <a:xfrm>
            <a:off x="821055" y="3571240"/>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Imroatus Sholekha\Temple PPT\New folder\Para karakter ONE PIECE kini hadir dalam bentuk….pngPara karakter ONE PIECE kini hadir dalam bentuk…"/>
          <p:cNvPicPr>
            <a:picLocks noChangeAspect="1"/>
          </p:cNvPicPr>
          <p:nvPr/>
        </p:nvPicPr>
        <p:blipFill>
          <a:blip r:embed="rId5"/>
          <a:srcRect t="49582" r="46722"/>
          <a:stretch>
            <a:fillRect/>
          </a:stretch>
        </p:blipFill>
        <p:spPr>
          <a:xfrm>
            <a:off x="797560" y="3571875"/>
            <a:ext cx="833755" cy="789305"/>
          </a:xfrm>
          <a:prstGeom prst="ellipse">
            <a:avLst/>
          </a:prstGeom>
        </p:spPr>
      </p:pic>
      <p:sp>
        <p:nvSpPr>
          <p:cNvPr id="18" name="Oval 17"/>
          <p:cNvSpPr/>
          <p:nvPr/>
        </p:nvSpPr>
        <p:spPr>
          <a:xfrm>
            <a:off x="821055" y="467931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D:\Imroatus Sholekha\Temple PPT\New folder\ONE PIECE Emoji – LINE Emoji _ LINE STORE (1).pngONE PIECE Emoji – LINE Emoji _ LINE STORE (1)"/>
          <p:cNvPicPr>
            <a:picLocks noChangeAspect="1"/>
          </p:cNvPicPr>
          <p:nvPr/>
        </p:nvPicPr>
        <p:blipFill>
          <a:blip r:embed="rId6"/>
          <a:srcRect/>
          <a:stretch>
            <a:fillRect/>
          </a:stretch>
        </p:blipFill>
        <p:spPr>
          <a:xfrm>
            <a:off x="774065" y="4623435"/>
            <a:ext cx="873125" cy="873125"/>
          </a:xfrm>
          <a:prstGeom prst="ellipse">
            <a:avLst/>
          </a:prstGeom>
        </p:spPr>
      </p:pic>
      <p:sp>
        <p:nvSpPr>
          <p:cNvPr id="23" name="Oval 22"/>
          <p:cNvSpPr/>
          <p:nvPr/>
        </p:nvSpPr>
        <p:spPr>
          <a:xfrm>
            <a:off x="821055" y="571436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Imroatus Sholekha\Temple PPT\New folder\7b0af00b-8ac4-46d0-ba79-cc5f520dbda7.png7b0af00b-8ac4-46d0-ba79-cc5f520dbda7"/>
          <p:cNvPicPr>
            <a:picLocks noChangeAspect="1"/>
          </p:cNvPicPr>
          <p:nvPr/>
        </p:nvPicPr>
        <p:blipFill>
          <a:blip r:embed="rId7"/>
          <a:srcRect l="-2941" b="10476"/>
          <a:stretch>
            <a:fillRect/>
          </a:stretch>
        </p:blipFill>
        <p:spPr>
          <a:xfrm>
            <a:off x="819150" y="5749925"/>
            <a:ext cx="782320" cy="700405"/>
          </a:xfrm>
          <a:prstGeom prst="ellipse">
            <a:avLst/>
          </a:prstGeom>
        </p:spPr>
      </p:pic>
      <p:sp>
        <p:nvSpPr>
          <p:cNvPr id="21" name="Freeform 20"/>
          <p:cNvSpPr/>
          <p:nvPr/>
        </p:nvSpPr>
        <p:spPr>
          <a:xfrm>
            <a:off x="842294" y="991768"/>
            <a:ext cx="653762" cy="420574"/>
          </a:xfrm>
          <a:custGeom>
            <a:avLst/>
            <a:gdLst>
              <a:gd name="connsiteX0" fmla="*/ 29 w 1029"/>
              <a:gd name="connsiteY0" fmla="*/ 378 h 662"/>
              <a:gd name="connsiteX1" fmla="*/ 509 w 1029"/>
              <a:gd name="connsiteY1" fmla="*/ 0 h 662"/>
              <a:gd name="connsiteX2" fmla="*/ 1001 w 1029"/>
              <a:gd name="connsiteY2" fmla="*/ 378 h 662"/>
              <a:gd name="connsiteX3" fmla="*/ 515 w 1029"/>
              <a:gd name="connsiteY3" fmla="*/ 648 h 662"/>
              <a:gd name="connsiteX4" fmla="*/ 29 w 1029"/>
              <a:gd name="connsiteY4" fmla="*/ 378 h 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 h="662">
                <a:moveTo>
                  <a:pt x="29" y="378"/>
                </a:moveTo>
                <a:cubicBezTo>
                  <a:pt x="-103" y="-12"/>
                  <a:pt x="241" y="0"/>
                  <a:pt x="509" y="0"/>
                </a:cubicBezTo>
                <a:cubicBezTo>
                  <a:pt x="777" y="0"/>
                  <a:pt x="1133" y="0"/>
                  <a:pt x="1001" y="378"/>
                </a:cubicBezTo>
                <a:cubicBezTo>
                  <a:pt x="869" y="756"/>
                  <a:pt x="783" y="648"/>
                  <a:pt x="515" y="648"/>
                </a:cubicBezTo>
                <a:cubicBezTo>
                  <a:pt x="247" y="648"/>
                  <a:pt x="89" y="480"/>
                  <a:pt x="29" y="37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Imroatus Sholekha\Temple PPT\New folder\The ONE PIECE crew are now emoji! Set sail for….pngThe ONE PIECE crew are now emoji! Set sail for…"/>
          <p:cNvPicPr>
            <a:picLocks noChangeAspect="1"/>
          </p:cNvPicPr>
          <p:nvPr/>
        </p:nvPicPr>
        <p:blipFill>
          <a:blip r:embed="rId5">
            <a:clrChange>
              <a:clrFrom>
                <a:srgbClr val="FFFFFF">
                  <a:alpha val="100000"/>
                </a:srgbClr>
              </a:clrFrom>
              <a:clrTo>
                <a:srgbClr val="FFFFFF">
                  <a:alpha val="100000"/>
                  <a:alpha val="0"/>
                </a:srgbClr>
              </a:clrTo>
            </a:clrChange>
          </a:blip>
          <a:srcRect r="48096" b="49072"/>
          <a:stretch>
            <a:fillRect/>
          </a:stretch>
        </p:blipFill>
        <p:spPr>
          <a:xfrm>
            <a:off x="318770" y="-106680"/>
            <a:ext cx="1731010" cy="1731010"/>
          </a:xfrm>
          <a:prstGeom prst="rect">
            <a:avLst/>
          </a:prstGeom>
        </p:spPr>
      </p:pic>
      <p:sp>
        <p:nvSpPr>
          <p:cNvPr id="51" name="Left Arrow 50"/>
          <p:cNvSpPr/>
          <p:nvPr/>
        </p:nvSpPr>
        <p:spPr>
          <a:xfrm rot="2400000">
            <a:off x="3028315" y="3872230"/>
            <a:ext cx="500380" cy="372110"/>
          </a:xfrm>
          <a:prstGeom prst="leftArrow">
            <a:avLst/>
          </a:prstGeom>
          <a:solidFill>
            <a:srgbClr val="EECA69"/>
          </a:solidFill>
          <a:ln w="28575">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lus 1"/>
          <p:cNvSpPr/>
          <p:nvPr/>
        </p:nvSpPr>
        <p:spPr>
          <a:xfrm rot="2460000">
            <a:off x="2701290" y="271145"/>
            <a:ext cx="814070" cy="756285"/>
          </a:xfrm>
          <a:prstGeom prst="mathPlus">
            <a:avLst/>
          </a:prstGeom>
          <a:solidFill>
            <a:srgbClr val="DA0131"/>
          </a:solidFill>
          <a:ln>
            <a:solidFill>
              <a:srgbClr val="EEB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Box 56"/>
          <p:cNvSpPr txBox="1"/>
          <p:nvPr/>
        </p:nvSpPr>
        <p:spPr>
          <a:xfrm>
            <a:off x="3663950" y="280670"/>
            <a:ext cx="5987415" cy="64516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rtlCol="0">
            <a:spAutoFit/>
          </a:bodyPr>
          <a:lstStyle/>
          <a:p>
            <a:pPr algn="dist"/>
            <a:r>
              <a:rPr lang="en-US" sz="3600" b="1">
                <a:solidFill>
                  <a:schemeClr val="tx1"/>
                </a:solidFill>
                <a:effectLst>
                  <a:outerShdw blurRad="38100" dist="19050" dir="2700000" algn="tl" rotWithShape="0">
                    <a:schemeClr val="dk1">
                      <a:alpha val="40000"/>
                    </a:schemeClr>
                  </a:outerShdw>
                </a:effectLst>
                <a:latin typeface="Humble boys demo" panose="02000500000000000000" charset="0"/>
                <a:cs typeface="Humble boys demo" panose="02000500000000000000" charset="0"/>
              </a:rPr>
              <a:t>TITLE</a:t>
            </a:r>
          </a:p>
        </p:txBody>
      </p:sp>
      <p:grpSp>
        <p:nvGrpSpPr>
          <p:cNvPr id="46" name="Group 45"/>
          <p:cNvGrpSpPr/>
          <p:nvPr/>
        </p:nvGrpSpPr>
        <p:grpSpPr>
          <a:xfrm>
            <a:off x="2313940" y="1076973"/>
            <a:ext cx="8352155" cy="4671060"/>
            <a:chOff x="3983" y="1872"/>
            <a:chExt cx="11885" cy="7210"/>
          </a:xfrm>
          <a:solidFill>
            <a:srgbClr val="DE0134"/>
          </a:solidFill>
        </p:grpSpPr>
        <p:sp>
          <p:nvSpPr>
            <p:cNvPr id="47" name="Rectangles 46"/>
            <p:cNvSpPr/>
            <p:nvPr/>
          </p:nvSpPr>
          <p:spPr>
            <a:xfrm>
              <a:off x="4896" y="3139"/>
              <a:ext cx="10112" cy="51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p:cNvSpPr/>
            <p:nvPr/>
          </p:nvSpPr>
          <p:spPr>
            <a:xfrm rot="6600000">
              <a:off x="492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hord 48"/>
            <p:cNvSpPr/>
            <p:nvPr/>
          </p:nvSpPr>
          <p:spPr>
            <a:xfrm rot="6600000">
              <a:off x="694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hord 49"/>
            <p:cNvSpPr/>
            <p:nvPr/>
          </p:nvSpPr>
          <p:spPr>
            <a:xfrm rot="6600000">
              <a:off x="12801" y="1817"/>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hord 51"/>
            <p:cNvSpPr/>
            <p:nvPr/>
          </p:nvSpPr>
          <p:spPr>
            <a:xfrm rot="6600000">
              <a:off x="11071" y="1774"/>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hord 52"/>
            <p:cNvSpPr/>
            <p:nvPr/>
          </p:nvSpPr>
          <p:spPr>
            <a:xfrm rot="6600000">
              <a:off x="9084" y="1817"/>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p:cNvSpPr/>
            <p:nvPr/>
          </p:nvSpPr>
          <p:spPr>
            <a:xfrm rot="17460000">
              <a:off x="4840"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hord 54"/>
            <p:cNvSpPr/>
            <p:nvPr/>
          </p:nvSpPr>
          <p:spPr>
            <a:xfrm rot="17460000">
              <a:off x="694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p:cNvSpPr/>
            <p:nvPr/>
          </p:nvSpPr>
          <p:spPr>
            <a:xfrm rot="17460000">
              <a:off x="12801" y="6718"/>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p:cNvSpPr/>
            <p:nvPr/>
          </p:nvSpPr>
          <p:spPr>
            <a:xfrm rot="17460000">
              <a:off x="11071" y="6675"/>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hord 58"/>
            <p:cNvSpPr/>
            <p:nvPr/>
          </p:nvSpPr>
          <p:spPr>
            <a:xfrm rot="17460000">
              <a:off x="9084" y="6718"/>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p:cNvSpPr/>
            <p:nvPr/>
          </p:nvSpPr>
          <p:spPr>
            <a:xfrm rot="1500000">
              <a:off x="3983" y="327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ord 60"/>
            <p:cNvSpPr/>
            <p:nvPr/>
          </p:nvSpPr>
          <p:spPr>
            <a:xfrm rot="1500000">
              <a:off x="3983" y="526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hord 61"/>
            <p:cNvSpPr/>
            <p:nvPr/>
          </p:nvSpPr>
          <p:spPr>
            <a:xfrm rot="11940000">
              <a:off x="13602" y="3300"/>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hord 62"/>
            <p:cNvSpPr/>
            <p:nvPr/>
          </p:nvSpPr>
          <p:spPr>
            <a:xfrm rot="12360000">
              <a:off x="13516" y="5499"/>
              <a:ext cx="2266" cy="2461"/>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2332355" y="1236345"/>
            <a:ext cx="8352131" cy="4679167"/>
            <a:chOff x="3643" y="1952"/>
            <a:chExt cx="13662" cy="8029"/>
          </a:xfrm>
          <a:solidFill>
            <a:schemeClr val="bg1"/>
          </a:solidFill>
        </p:grpSpPr>
        <p:sp>
          <p:nvSpPr>
            <p:cNvPr id="65" name="Rectangles 64"/>
            <p:cNvSpPr/>
            <p:nvPr/>
          </p:nvSpPr>
          <p:spPr>
            <a:xfrm>
              <a:off x="4693" y="3361"/>
              <a:ext cx="11624" cy="5716"/>
            </a:xfrm>
            <a:prstGeom prst="rect">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hord 65"/>
            <p:cNvSpPr/>
            <p:nvPr/>
          </p:nvSpPr>
          <p:spPr>
            <a:xfrm rot="6600000">
              <a:off x="4764" y="1797"/>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hord 66"/>
            <p:cNvSpPr/>
            <p:nvPr/>
          </p:nvSpPr>
          <p:spPr>
            <a:xfrm rot="6600000">
              <a:off x="7086" y="1797"/>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hord 67"/>
            <p:cNvSpPr/>
            <p:nvPr/>
          </p:nvSpPr>
          <p:spPr>
            <a:xfrm rot="6600000">
              <a:off x="13822" y="1845"/>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p:cNvSpPr/>
            <p:nvPr/>
          </p:nvSpPr>
          <p:spPr>
            <a:xfrm rot="6600000">
              <a:off x="11834" y="1797"/>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hord 69"/>
            <p:cNvSpPr/>
            <p:nvPr/>
          </p:nvSpPr>
          <p:spPr>
            <a:xfrm rot="6600000">
              <a:off x="9549" y="1845"/>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hord 70"/>
            <p:cNvSpPr/>
            <p:nvPr/>
          </p:nvSpPr>
          <p:spPr>
            <a:xfrm rot="17460000">
              <a:off x="4609" y="7246"/>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hord 71"/>
            <p:cNvSpPr/>
            <p:nvPr/>
          </p:nvSpPr>
          <p:spPr>
            <a:xfrm rot="17460000">
              <a:off x="7086" y="7246"/>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7460000">
              <a:off x="13940" y="7419"/>
              <a:ext cx="2192" cy="2831"/>
            </a:xfrm>
            <a:custGeom>
              <a:avLst/>
              <a:gdLst>
                <a:gd name="connsiteX0" fmla="*/ 2012 w 2012"/>
                <a:gd name="connsiteY0" fmla="*/ 2243 h 2725"/>
                <a:gd name="connsiteX1" fmla="*/ 1131 w 2012"/>
                <a:gd name="connsiteY1" fmla="*/ 2724 h 2725"/>
                <a:gd name="connsiteX2" fmla="*/ 51 w 2012"/>
                <a:gd name="connsiteY2" fmla="*/ 1393 h 2725"/>
                <a:gd name="connsiteX3" fmla="*/ 1131 w 2012"/>
                <a:gd name="connsiteY3" fmla="*/ 0 h 2725"/>
                <a:gd name="connsiteX4" fmla="*/ 2012 w 2012"/>
                <a:gd name="connsiteY4" fmla="*/ 2243 h 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 h="2725">
                  <a:moveTo>
                    <a:pt x="2012" y="2243"/>
                  </a:moveTo>
                  <a:cubicBezTo>
                    <a:pt x="1800" y="2537"/>
                    <a:pt x="1484" y="2745"/>
                    <a:pt x="1131" y="2724"/>
                  </a:cubicBezTo>
                  <a:cubicBezTo>
                    <a:pt x="597" y="2692"/>
                    <a:pt x="367" y="2305"/>
                    <a:pt x="51" y="1393"/>
                  </a:cubicBezTo>
                  <a:cubicBezTo>
                    <a:pt x="-195" y="682"/>
                    <a:pt x="493" y="0"/>
                    <a:pt x="1131" y="0"/>
                  </a:cubicBezTo>
                  <a:lnTo>
                    <a:pt x="2012" y="2243"/>
                  </a:lnTo>
                  <a:close/>
                </a:path>
              </a:pathLst>
            </a:cu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7460000">
              <a:off x="11884" y="7420"/>
              <a:ext cx="2293" cy="2829"/>
            </a:xfrm>
            <a:custGeom>
              <a:avLst/>
              <a:gdLst>
                <a:gd name="connsiteX0" fmla="*/ 2104 w 2104"/>
                <a:gd name="connsiteY0" fmla="*/ 2243 h 2724"/>
                <a:gd name="connsiteX1" fmla="*/ 1223 w 2104"/>
                <a:gd name="connsiteY1" fmla="*/ 2724 h 2724"/>
                <a:gd name="connsiteX2" fmla="*/ 67 w 2104"/>
                <a:gd name="connsiteY2" fmla="*/ 1362 h 2724"/>
                <a:gd name="connsiteX3" fmla="*/ 1223 w 2104"/>
                <a:gd name="connsiteY3" fmla="*/ 0 h 2724"/>
                <a:gd name="connsiteX4" fmla="*/ 2104 w 2104"/>
                <a:gd name="connsiteY4" fmla="*/ 2243 h 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 h="2724">
                  <a:moveTo>
                    <a:pt x="2104" y="2243"/>
                  </a:moveTo>
                  <a:cubicBezTo>
                    <a:pt x="1892" y="2537"/>
                    <a:pt x="1576" y="2724"/>
                    <a:pt x="1223" y="2724"/>
                  </a:cubicBezTo>
                  <a:cubicBezTo>
                    <a:pt x="585" y="2724"/>
                    <a:pt x="565" y="2629"/>
                    <a:pt x="67" y="1362"/>
                  </a:cubicBezTo>
                  <a:cubicBezTo>
                    <a:pt x="-244" y="571"/>
                    <a:pt x="585" y="0"/>
                    <a:pt x="1223" y="0"/>
                  </a:cubicBezTo>
                  <a:lnTo>
                    <a:pt x="2104" y="2243"/>
                  </a:lnTo>
                  <a:close/>
                </a:path>
              </a:pathLst>
            </a:cu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hord 74"/>
            <p:cNvSpPr/>
            <p:nvPr/>
          </p:nvSpPr>
          <p:spPr>
            <a:xfrm rot="17460000">
              <a:off x="9549" y="7293"/>
              <a:ext cx="2519" cy="2829"/>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hord 75"/>
            <p:cNvSpPr/>
            <p:nvPr/>
          </p:nvSpPr>
          <p:spPr>
            <a:xfrm rot="1500000">
              <a:off x="3643" y="3506"/>
              <a:ext cx="2605" cy="2736"/>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hord 76"/>
            <p:cNvSpPr/>
            <p:nvPr/>
          </p:nvSpPr>
          <p:spPr>
            <a:xfrm rot="1500000">
              <a:off x="3643" y="5719"/>
              <a:ext cx="2605" cy="2736"/>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hord 77"/>
            <p:cNvSpPr/>
            <p:nvPr/>
          </p:nvSpPr>
          <p:spPr>
            <a:xfrm rot="11940000">
              <a:off x="14700" y="3540"/>
              <a:ext cx="2605" cy="2736"/>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hord 78"/>
            <p:cNvSpPr/>
            <p:nvPr/>
          </p:nvSpPr>
          <p:spPr>
            <a:xfrm rot="12360000">
              <a:off x="14601" y="5985"/>
              <a:ext cx="2605" cy="2736"/>
            </a:xfrm>
            <a:prstGeom prst="chord">
              <a:avLst/>
            </a:prstGeom>
            <a:grpFill/>
            <a:ln w="28575"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Content Placeholder 5" descr="Sticker by @gislavv"/>
          <p:cNvPicPr>
            <a:picLocks noChangeAspect="1"/>
          </p:cNvPicPr>
          <p:nvPr/>
        </p:nvPicPr>
        <p:blipFill>
          <a:blip r:embed="rId8"/>
          <a:stretch>
            <a:fillRect/>
          </a:stretch>
        </p:blipFill>
        <p:spPr>
          <a:xfrm>
            <a:off x="10318750" y="-1258570"/>
            <a:ext cx="3154680" cy="3119120"/>
          </a:xfrm>
          <a:prstGeom prst="rect">
            <a:avLst/>
          </a:prstGeom>
        </p:spPr>
      </p:pic>
      <p:pic>
        <p:nvPicPr>
          <p:cNvPr id="20" name="Content Placeholder 19" descr="D:\Imroatus Sholekha\Temple PPT\pictures\636e8536-238b-4527-bf5f-53844bba397a.jpg636e8536-238b-4527-bf5f-53844bba397a"/>
          <p:cNvPicPr>
            <a:picLocks noChangeAspect="1"/>
          </p:cNvPicPr>
          <p:nvPr/>
        </p:nvPicPr>
        <p:blipFill>
          <a:blip r:embed="rId9">
            <a:clrChange>
              <a:clrFrom>
                <a:srgbClr val="FFFFFF">
                  <a:alpha val="100000"/>
                </a:srgbClr>
              </a:clrFrom>
              <a:clrTo>
                <a:srgbClr val="FFFFFF">
                  <a:alpha val="100000"/>
                  <a:alpha val="0"/>
                </a:srgbClr>
              </a:clrTo>
            </a:clrChange>
          </a:blip>
          <a:srcRect t="62921" r="57314" b="24387"/>
          <a:stretch>
            <a:fillRect/>
          </a:stretch>
        </p:blipFill>
        <p:spPr>
          <a:xfrm rot="20520000">
            <a:off x="10397490" y="401955"/>
            <a:ext cx="2106930" cy="841375"/>
          </a:xfrm>
          <a:prstGeom prst="rect">
            <a:avLst/>
          </a:prstGeom>
        </p:spPr>
      </p:pic>
      <p:sp>
        <p:nvSpPr>
          <p:cNvPr id="26" name="Freeform 25"/>
          <p:cNvSpPr/>
          <p:nvPr/>
        </p:nvSpPr>
        <p:spPr>
          <a:xfrm rot="20700000">
            <a:off x="8920170" y="4476885"/>
            <a:ext cx="3740362" cy="2699363"/>
          </a:xfrm>
          <a:custGeom>
            <a:avLst/>
            <a:gdLst>
              <a:gd name="connsiteX0" fmla="*/ 57 w 5890"/>
              <a:gd name="connsiteY0" fmla="*/ 2595 h 4250"/>
              <a:gd name="connsiteX1" fmla="*/ 2430 w 5890"/>
              <a:gd name="connsiteY1" fmla="*/ 1547 h 4250"/>
              <a:gd name="connsiteX2" fmla="*/ 5548 w 5890"/>
              <a:gd name="connsiteY2" fmla="*/ 19 h 4250"/>
              <a:gd name="connsiteX3" fmla="*/ 5544 w 5890"/>
              <a:gd name="connsiteY3" fmla="*/ 2365 h 4250"/>
              <a:gd name="connsiteX4" fmla="*/ 5522 w 5890"/>
              <a:gd name="connsiteY4" fmla="*/ 3433 h 4250"/>
              <a:gd name="connsiteX5" fmla="*/ 4887 w 5890"/>
              <a:gd name="connsiteY5" fmla="*/ 4251 h 4250"/>
              <a:gd name="connsiteX6" fmla="*/ 1795 w 5890"/>
              <a:gd name="connsiteY6" fmla="*/ 4160 h 4250"/>
              <a:gd name="connsiteX7" fmla="*/ 491 w 5890"/>
              <a:gd name="connsiteY7" fmla="*/ 3698 h 4250"/>
              <a:gd name="connsiteX8" fmla="*/ 57 w 5890"/>
              <a:gd name="connsiteY8" fmla="*/ 2595 h 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0" h="4251">
                <a:moveTo>
                  <a:pt x="57" y="2595"/>
                </a:moveTo>
                <a:cubicBezTo>
                  <a:pt x="57" y="2298"/>
                  <a:pt x="1999" y="1706"/>
                  <a:pt x="2430" y="1547"/>
                </a:cubicBezTo>
                <a:cubicBezTo>
                  <a:pt x="3203" y="1275"/>
                  <a:pt x="4843" y="42"/>
                  <a:pt x="5548" y="19"/>
                </a:cubicBezTo>
                <a:cubicBezTo>
                  <a:pt x="6321" y="-231"/>
                  <a:pt x="5544" y="2068"/>
                  <a:pt x="5544" y="2365"/>
                </a:cubicBezTo>
                <a:lnTo>
                  <a:pt x="5522" y="3433"/>
                </a:lnTo>
                <a:cubicBezTo>
                  <a:pt x="5522" y="3730"/>
                  <a:pt x="5184" y="4251"/>
                  <a:pt x="4887" y="4251"/>
                </a:cubicBezTo>
                <a:lnTo>
                  <a:pt x="1795" y="4160"/>
                </a:lnTo>
                <a:cubicBezTo>
                  <a:pt x="1498" y="4160"/>
                  <a:pt x="605" y="4221"/>
                  <a:pt x="491" y="3698"/>
                </a:cubicBezTo>
                <a:cubicBezTo>
                  <a:pt x="400" y="3244"/>
                  <a:pt x="-181" y="3330"/>
                  <a:pt x="57" y="2595"/>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20700000">
            <a:off x="8893500" y="4394335"/>
            <a:ext cx="3740362" cy="2699363"/>
          </a:xfrm>
          <a:custGeom>
            <a:avLst/>
            <a:gdLst>
              <a:gd name="connsiteX0" fmla="*/ 57 w 5890"/>
              <a:gd name="connsiteY0" fmla="*/ 2595 h 4250"/>
              <a:gd name="connsiteX1" fmla="*/ 2430 w 5890"/>
              <a:gd name="connsiteY1" fmla="*/ 1547 h 4250"/>
              <a:gd name="connsiteX2" fmla="*/ 5548 w 5890"/>
              <a:gd name="connsiteY2" fmla="*/ 19 h 4250"/>
              <a:gd name="connsiteX3" fmla="*/ 5544 w 5890"/>
              <a:gd name="connsiteY3" fmla="*/ 2365 h 4250"/>
              <a:gd name="connsiteX4" fmla="*/ 5522 w 5890"/>
              <a:gd name="connsiteY4" fmla="*/ 3433 h 4250"/>
              <a:gd name="connsiteX5" fmla="*/ 4887 w 5890"/>
              <a:gd name="connsiteY5" fmla="*/ 4251 h 4250"/>
              <a:gd name="connsiteX6" fmla="*/ 1795 w 5890"/>
              <a:gd name="connsiteY6" fmla="*/ 4160 h 4250"/>
              <a:gd name="connsiteX7" fmla="*/ 491 w 5890"/>
              <a:gd name="connsiteY7" fmla="*/ 3698 h 4250"/>
              <a:gd name="connsiteX8" fmla="*/ 57 w 5890"/>
              <a:gd name="connsiteY8" fmla="*/ 2595 h 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0" h="4251">
                <a:moveTo>
                  <a:pt x="57" y="2595"/>
                </a:moveTo>
                <a:cubicBezTo>
                  <a:pt x="57" y="2298"/>
                  <a:pt x="1999" y="1706"/>
                  <a:pt x="2430" y="1547"/>
                </a:cubicBezTo>
                <a:cubicBezTo>
                  <a:pt x="3203" y="1275"/>
                  <a:pt x="4843" y="42"/>
                  <a:pt x="5548" y="19"/>
                </a:cubicBezTo>
                <a:cubicBezTo>
                  <a:pt x="6321" y="-231"/>
                  <a:pt x="5544" y="2068"/>
                  <a:pt x="5544" y="2365"/>
                </a:cubicBezTo>
                <a:lnTo>
                  <a:pt x="5522" y="3433"/>
                </a:lnTo>
                <a:cubicBezTo>
                  <a:pt x="5522" y="3730"/>
                  <a:pt x="5184" y="4251"/>
                  <a:pt x="4887" y="4251"/>
                </a:cubicBezTo>
                <a:lnTo>
                  <a:pt x="1795" y="4160"/>
                </a:lnTo>
                <a:cubicBezTo>
                  <a:pt x="1498" y="4160"/>
                  <a:pt x="605" y="4221"/>
                  <a:pt x="491" y="3698"/>
                </a:cubicBezTo>
                <a:cubicBezTo>
                  <a:pt x="400" y="3244"/>
                  <a:pt x="-181" y="3330"/>
                  <a:pt x="57" y="2595"/>
                </a:cubicBezTo>
                <a:close/>
              </a:path>
            </a:pathLst>
          </a:custGeom>
          <a:noFill/>
          <a:ln w="28575">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Content Placeholder 25" descr="I Don't Need A Title! — From One Piece Run Singapore 2016"/>
          <p:cNvPicPr>
            <a:picLocks noChangeAspect="1"/>
          </p:cNvPicPr>
          <p:nvPr/>
        </p:nvPicPr>
        <p:blipFill>
          <a:blip r:embed="rId10"/>
          <a:stretch>
            <a:fillRect/>
          </a:stretch>
        </p:blipFill>
        <p:spPr>
          <a:xfrm rot="21000000" flipH="1">
            <a:off x="2367915" y="4326890"/>
            <a:ext cx="1870710" cy="2338705"/>
          </a:xfrm>
          <a:prstGeom prst="rect">
            <a:avLst/>
          </a:prstGeom>
        </p:spPr>
      </p:pic>
      <p:pic>
        <p:nvPicPr>
          <p:cNvPr id="32" name="Content Placeholder 31" descr="10e0ae03-f153-4154-911e-e3851e647eae"/>
          <p:cNvPicPr>
            <a:picLocks noGrp="1" noChangeAspect="1"/>
          </p:cNvPicPr>
          <p:nvPr>
            <p:ph idx="1"/>
          </p:nvPr>
        </p:nvPicPr>
        <p:blipFill>
          <a:blip r:embed="rId11">
            <a:clrChange>
              <a:clrFrom>
                <a:srgbClr val="FEFEFE">
                  <a:alpha val="100000"/>
                </a:srgbClr>
              </a:clrFrom>
              <a:clrTo>
                <a:srgbClr val="FEFEFE">
                  <a:alpha val="100000"/>
                  <a:alpha val="0"/>
                </a:srgbClr>
              </a:clrTo>
            </a:clrChange>
          </a:blip>
          <a:stretch>
            <a:fillRect/>
          </a:stretch>
        </p:blipFill>
        <p:spPr>
          <a:xfrm flipH="1">
            <a:off x="9876790" y="4693920"/>
            <a:ext cx="2351405" cy="2032635"/>
          </a:xfrm>
          <a:prstGeom prst="rect">
            <a:avLst/>
          </a:prstGeom>
        </p:spPr>
      </p:pic>
      <p:pic>
        <p:nvPicPr>
          <p:cNvPr id="33" name="Content Placeholder 29" descr="Plant Sticker by jecamartinez for iOS &amp; Android _ GIPHY"/>
          <p:cNvPicPr>
            <a:picLocks noChangeAspect="1"/>
          </p:cNvPicPr>
          <p:nvPr/>
        </p:nvPicPr>
        <p:blipFill>
          <a:blip r:embed="rId12"/>
          <a:stretch>
            <a:fillRect/>
          </a:stretch>
        </p:blipFill>
        <p:spPr>
          <a:xfrm>
            <a:off x="8677910" y="5373370"/>
            <a:ext cx="2129790" cy="2129790"/>
          </a:xfrm>
          <a:prstGeom prst="rect">
            <a:avLst/>
          </a:prstGeom>
        </p:spPr>
      </p:pic>
      <p:sp>
        <p:nvSpPr>
          <p:cNvPr id="93" name="Text Box 92"/>
          <p:cNvSpPr txBox="1"/>
          <p:nvPr/>
        </p:nvSpPr>
        <p:spPr>
          <a:xfrm>
            <a:off x="4016375" y="2136775"/>
            <a:ext cx="4575175" cy="2584450"/>
          </a:xfrm>
          <a:prstGeom prst="rect">
            <a:avLst/>
          </a:prstGeom>
          <a:noFill/>
        </p:spPr>
        <p:txBody>
          <a:bodyPr wrap="square" rtlCol="0">
            <a:spAutoFit/>
          </a:bodyPr>
          <a:lstStyle/>
          <a:p>
            <a:pPr algn="dist">
              <a:lnSpc>
                <a:spcPct val="100000"/>
              </a:lnSpc>
            </a:pPr>
            <a:r>
              <a:rPr lang="en-US">
                <a:latin typeface="Judymlky" panose="02000503000000000000" charset="0"/>
                <a:cs typeface="Judymlky" panose="02000503000000000000" charset="0"/>
              </a:rPr>
              <a:t>add text </a:t>
            </a:r>
            <a:r>
              <a:rPr lang="en-US">
                <a:latin typeface="Judymlky" panose="02000503000000000000" charset="0"/>
                <a:cs typeface="Judymlky" panose="02000503000000000000" charset="0"/>
                <a:sym typeface="+mn-ea"/>
              </a:rPr>
              <a:t>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 add text</a:t>
            </a:r>
            <a:endParaRPr lang="en-US">
              <a:latin typeface="Judymlky" panose="02000503000000000000" charset="0"/>
              <a:cs typeface="Judymlky" panose="0200050300000000000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64" presetClass="path" presetSubtype="0" accel="50000" decel="50000" fill="hold" grpId="0" nodeType="afterEffect">
                                  <p:stCondLst>
                                    <p:cond delay="0"/>
                                  </p:stCondLst>
                                  <p:childTnLst>
                                    <p:animMotion origin="layout" path="M 0.00625 0.147222 L -0.146302 -0.000925768 " pathEditMode="relative" rAng="0" ptsTypes="">
                                      <p:cBhvr>
                                        <p:cTn id="9" dur="2000" fill="hold"/>
                                        <p:tgtEl>
                                          <p:spTgt spid="51"/>
                                        </p:tgtEl>
                                        <p:attrNameLst>
                                          <p:attrName>ppt_x</p:attrName>
                                          <p:attrName>ppt_y</p:attrName>
                                        </p:attrNameLst>
                                      </p:cBhvr>
                                      <p:rCtr x="-7600" y="-7400"/>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subTnLst>
                                    <p:audio>
                                      <p:cMediaNode vol="74000">
                                        <p:cTn display="0" masterRel="sameClick">
                                          <p:stCondLst>
                                            <p:cond evt="begin" delay="0">
                                              <p:tn val="11"/>
                                            </p:cond>
                                          </p:stCondLst>
                                          <p:endCondLst>
                                            <p:cond evt="onStopAudio" delay="0">
                                              <p:tgtEl>
                                                <p:sldTgt/>
                                              </p:tgtEl>
                                            </p:cond>
                                          </p:endCondLst>
                                        </p:cTn>
                                        <p:tgtEl>
                                          <p:sndTgt r:embed="rId2" name="click.wav"/>
                                        </p:tgtEl>
                                      </p:cMediaNode>
                                    </p:audio>
                                  </p:subTnLst>
                                </p:cTn>
                              </p:par>
                            </p:childTnLst>
                          </p:cTn>
                        </p:par>
                        <p:par>
                          <p:cTn id="14" fill="hold">
                            <p:stCondLst>
                              <p:cond delay="2500"/>
                            </p:stCondLst>
                            <p:childTnLst>
                              <p:par>
                                <p:cTn id="15" presetID="1" presetClass="exit" presetSubtype="0" fill="hold" grpId="1" nodeType="afterEffect">
                                  <p:stCondLst>
                                    <p:cond delay="0"/>
                                  </p:stCondLst>
                                  <p:childTnLst>
                                    <p:set>
                                      <p:cBhvr>
                                        <p:cTn id="16" dur="1" fill="hold">
                                          <p:stCondLst>
                                            <p:cond delay="0"/>
                                          </p:stCondLst>
                                        </p:cTn>
                                        <p:tgtEl>
                                          <p:spTgt spid="51"/>
                                        </p:tgtEl>
                                        <p:attrNameLst>
                                          <p:attrName>style.visibility</p:attrName>
                                        </p:attrNameLst>
                                      </p:cBhvr>
                                      <p:to>
                                        <p:strVal val="hidden"/>
                                      </p:to>
                                    </p:set>
                                  </p:childTnLst>
                                </p:cTn>
                              </p:par>
                            </p:childTnLst>
                          </p:cTn>
                        </p:par>
                        <p:par>
                          <p:cTn id="17" fill="hold">
                            <p:stCondLst>
                              <p:cond delay="2500"/>
                            </p:stCondLst>
                            <p:childTnLst>
                              <p:par>
                                <p:cTn id="18" presetID="49" presetClass="entr" presetSubtype="0" decel="100000" fill="hold" grpId="0" nodeType="afterEffect">
                                  <p:stCondLst>
                                    <p:cond delay="0"/>
                                  </p:stCondLst>
                                  <p:childTnLst>
                                    <p:set>
                                      <p:cBhvr>
                                        <p:cTn id="19" dur="2000" fill="hold">
                                          <p:stCondLst>
                                            <p:cond delay="0"/>
                                          </p:stCondLst>
                                        </p:cTn>
                                        <p:tgtEl>
                                          <p:spTgt spid="2"/>
                                        </p:tgtEl>
                                        <p:attrNameLst>
                                          <p:attrName>style.visibility</p:attrName>
                                        </p:attrNameLst>
                                      </p:cBhvr>
                                      <p:to>
                                        <p:strVal val="visible"/>
                                      </p:to>
                                    </p:set>
                                    <p:anim calcmode="lin" valueType="num">
                                      <p:cBhvr>
                                        <p:cTn id="20" dur="2000" fill="hold"/>
                                        <p:tgtEl>
                                          <p:spTgt spid="2"/>
                                        </p:tgtEl>
                                        <p:attrNameLst>
                                          <p:attrName>ppt_w</p:attrName>
                                        </p:attrNameLst>
                                      </p:cBhvr>
                                      <p:tavLst>
                                        <p:tav tm="0">
                                          <p:val>
                                            <p:fltVal val="0"/>
                                          </p:val>
                                        </p:tav>
                                        <p:tav tm="100000">
                                          <p:val>
                                            <p:strVal val="#ppt_w"/>
                                          </p:val>
                                        </p:tav>
                                      </p:tavLst>
                                    </p:anim>
                                    <p:anim calcmode="lin" valueType="num">
                                      <p:cBhvr>
                                        <p:cTn id="21" dur="2000" fill="hold"/>
                                        <p:tgtEl>
                                          <p:spTgt spid="2"/>
                                        </p:tgtEl>
                                        <p:attrNameLst>
                                          <p:attrName>ppt_h</p:attrName>
                                        </p:attrNameLst>
                                      </p:cBhvr>
                                      <p:tavLst>
                                        <p:tav tm="0">
                                          <p:val>
                                            <p:fltVal val="0"/>
                                          </p:val>
                                        </p:tav>
                                        <p:tav tm="100000">
                                          <p:val>
                                            <p:strVal val="#ppt_h"/>
                                          </p:val>
                                        </p:tav>
                                      </p:tavLst>
                                    </p:anim>
                                    <p:anim calcmode="lin" valueType="num">
                                      <p:cBhvr>
                                        <p:cTn id="22" dur="2000" fill="hold"/>
                                        <p:tgtEl>
                                          <p:spTgt spid="2"/>
                                        </p:tgtEl>
                                        <p:attrNameLst>
                                          <p:attrName>style.rotation</p:attrName>
                                        </p:attrNameLst>
                                      </p:cBhvr>
                                      <p:tavLst>
                                        <p:tav tm="0">
                                          <p:val>
                                            <p:fltVal val="360"/>
                                          </p:val>
                                        </p:tav>
                                        <p:tav tm="100000">
                                          <p:val>
                                            <p:fltVal val="0"/>
                                          </p:val>
                                        </p:tav>
                                      </p:tavLst>
                                    </p:anim>
                                    <p:animEffect transition="in" filter="fade">
                                      <p:cBhvr>
                                        <p:cTn id="23" dur="2000"/>
                                        <p:tgtEl>
                                          <p:spTgt spid="2"/>
                                        </p:tgtEl>
                                      </p:cBhvr>
                                    </p:animEffect>
                                  </p:childTnLst>
                                </p:cTn>
                              </p:par>
                            </p:childTnLst>
                          </p:cTn>
                        </p:par>
                        <p:par>
                          <p:cTn id="24" fill="hold">
                            <p:stCondLst>
                              <p:cond delay="4500"/>
                            </p:stCondLst>
                            <p:childTnLst>
                              <p:par>
                                <p:cTn id="25" presetID="1"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par>
                          <p:cTn id="27" fill="hold">
                            <p:stCondLst>
                              <p:cond delay="4500"/>
                            </p:stCondLst>
                            <p:childTnLst>
                              <p:par>
                                <p:cTn id="28" presetID="1" presetClass="entr" presetSubtype="0"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0"/>
                                        </p:tgtEl>
                                        <p:attrNameLst>
                                          <p:attrName>style.visibility</p:attrName>
                                        </p:attrNameLst>
                                      </p:cBhvr>
                                      <p:to>
                                        <p:strVal val="visible"/>
                                      </p:to>
                                    </p:set>
                                  </p:childTnLst>
                                </p:cTn>
                              </p:par>
                              <p:par>
                                <p:cTn id="32" presetID="7" presetClass="entr" presetSubtype="4" fill="hold" nodeType="withEffect">
                                  <p:stCondLst>
                                    <p:cond delay="0"/>
                                  </p:stCondLst>
                                  <p:childTnLst>
                                    <p:set>
                                      <p:cBhvr>
                                        <p:cTn id="33" dur="500"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ppt_x"/>
                                          </p:val>
                                        </p:tav>
                                        <p:tav tm="100000">
                                          <p:val>
                                            <p:strVal val="#ppt_x"/>
                                          </p:val>
                                        </p:tav>
                                      </p:tavLst>
                                    </p:anim>
                                    <p:anim calcmode="lin" valueType="num">
                                      <p:cBhvr additive="base">
                                        <p:cTn id="35" dur="500" fill="hold"/>
                                        <p:tgtEl>
                                          <p:spTgt spid="29"/>
                                        </p:tgtEl>
                                        <p:attrNameLst>
                                          <p:attrName>ppt_y</p:attrName>
                                        </p:attrNameLst>
                                      </p:cBhvr>
                                      <p:tavLst>
                                        <p:tav tm="0">
                                          <p:val>
                                            <p:strVal val="1+#ppt_h/2"/>
                                          </p:val>
                                        </p:tav>
                                        <p:tav tm="100000">
                                          <p:val>
                                            <p:strVal val="#ppt_y"/>
                                          </p:val>
                                        </p:tav>
                                      </p:tavLst>
                                    </p:anim>
                                  </p:childTnLst>
                                </p:cTn>
                              </p:par>
                              <p:par>
                                <p:cTn id="36" presetID="1" presetClass="entr" presetSubtype="0" fill="hold" grpId="0" nodeType="withEffect">
                                  <p:stCondLst>
                                    <p:cond delay="0"/>
                                  </p:stCondLst>
                                  <p:childTnLst>
                                    <p:set>
                                      <p:cBhvr>
                                        <p:cTn id="37"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1" grpId="1" animBg="1"/>
      <p:bldP spid="2" grpId="0" bldLvl="0" animBg="1"/>
      <p:bldP spid="57" grpId="0" bldLvl="0" animBg="1"/>
      <p:bldP spid="9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CA69"/>
        </a:solidFill>
        <a:effectLst/>
      </p:bgPr>
    </p:bg>
    <p:spTree>
      <p:nvGrpSpPr>
        <p:cNvPr id="1" name=""/>
        <p:cNvGrpSpPr/>
        <p:nvPr/>
      </p:nvGrpSpPr>
      <p:grpSpPr>
        <a:xfrm>
          <a:off x="0" y="0"/>
          <a:ext cx="0" cy="0"/>
          <a:chOff x="0" y="0"/>
          <a:chExt cx="0" cy="0"/>
        </a:xfrm>
      </p:grpSpPr>
      <p:sp>
        <p:nvSpPr>
          <p:cNvPr id="8" name="Freeform 7"/>
          <p:cNvSpPr/>
          <p:nvPr/>
        </p:nvSpPr>
        <p:spPr>
          <a:xfrm rot="5400000">
            <a:off x="-1744805" y="2886591"/>
            <a:ext cx="5884672" cy="1711722"/>
          </a:xfrm>
          <a:custGeom>
            <a:avLst/>
            <a:gdLst>
              <a:gd name="connsiteX0" fmla="*/ 736 w 9267"/>
              <a:gd name="connsiteY0" fmla="*/ 27 h 2695"/>
              <a:gd name="connsiteX1" fmla="*/ 5100 w 9267"/>
              <a:gd name="connsiteY1" fmla="*/ 6 h 2695"/>
              <a:gd name="connsiteX2" fmla="*/ 9267 w 9267"/>
              <a:gd name="connsiteY2" fmla="*/ 1348 h 2695"/>
              <a:gd name="connsiteX3" fmla="*/ 5100 w 9267"/>
              <a:gd name="connsiteY3" fmla="*/ 2690 h 2695"/>
              <a:gd name="connsiteX4" fmla="*/ 712 w 9267"/>
              <a:gd name="connsiteY4" fmla="*/ 2688 h 2695"/>
              <a:gd name="connsiteX5" fmla="*/ 736 w 9267"/>
              <a:gd name="connsiteY5" fmla="*/ 27 h 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7" h="2696">
                <a:moveTo>
                  <a:pt x="736" y="27"/>
                </a:moveTo>
                <a:lnTo>
                  <a:pt x="5100" y="6"/>
                </a:lnTo>
                <a:cubicBezTo>
                  <a:pt x="7401" y="6"/>
                  <a:pt x="9255" y="-165"/>
                  <a:pt x="9267" y="1348"/>
                </a:cubicBezTo>
                <a:cubicBezTo>
                  <a:pt x="9279" y="2861"/>
                  <a:pt x="7401" y="2690"/>
                  <a:pt x="5100" y="2690"/>
                </a:cubicBezTo>
                <a:lnTo>
                  <a:pt x="712" y="2688"/>
                </a:lnTo>
                <a:cubicBezTo>
                  <a:pt x="-239" y="1286"/>
                  <a:pt x="-244" y="927"/>
                  <a:pt x="736" y="27"/>
                </a:cubicBezTo>
                <a:close/>
              </a:path>
            </a:pathLst>
          </a:custGeom>
          <a:solidFill>
            <a:srgbClr val="ECB962"/>
          </a:solidFill>
          <a:ln w="38100">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821055" y="153987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3d7e2c4-f303-4d05-9bbe-b3704d17d1dc"/>
          <p:cNvPicPr>
            <a:picLocks noChangeAspect="1"/>
          </p:cNvPicPr>
          <p:nvPr/>
        </p:nvPicPr>
        <p:blipFill>
          <a:blip r:embed="rId4"/>
          <a:srcRect l="2061" t="-11697" r="-2061" b="11697"/>
          <a:stretch>
            <a:fillRect/>
          </a:stretch>
        </p:blipFill>
        <p:spPr>
          <a:xfrm>
            <a:off x="713105" y="1348105"/>
            <a:ext cx="910590" cy="935355"/>
          </a:xfrm>
          <a:prstGeom prst="ellipse">
            <a:avLst/>
          </a:prstGeom>
        </p:spPr>
      </p:pic>
      <p:sp>
        <p:nvSpPr>
          <p:cNvPr id="4" name="Oval 3"/>
          <p:cNvSpPr/>
          <p:nvPr/>
        </p:nvSpPr>
        <p:spPr>
          <a:xfrm>
            <a:off x="821055" y="250888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mroatus Sholekha\Temple PPT\New folder\ONE PIECE Emoji – LINE Emoji _ LINE STORE.pngONE PIECE Emoji – LINE Emoji _ LINE STORE"/>
          <p:cNvPicPr>
            <a:picLocks noChangeAspect="1"/>
          </p:cNvPicPr>
          <p:nvPr/>
        </p:nvPicPr>
        <p:blipFill>
          <a:blip r:embed="rId5"/>
          <a:srcRect l="12552" t="5858" r="10879" b="6695"/>
          <a:stretch>
            <a:fillRect/>
          </a:stretch>
        </p:blipFill>
        <p:spPr>
          <a:xfrm>
            <a:off x="908050" y="2459355"/>
            <a:ext cx="697230" cy="796290"/>
          </a:xfrm>
          <a:prstGeom prst="ellipse">
            <a:avLst/>
          </a:prstGeom>
        </p:spPr>
      </p:pic>
      <p:sp>
        <p:nvSpPr>
          <p:cNvPr id="16" name="Oval 15"/>
          <p:cNvSpPr/>
          <p:nvPr/>
        </p:nvSpPr>
        <p:spPr>
          <a:xfrm>
            <a:off x="821055" y="3571240"/>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Imroatus Sholekha\Temple PPT\New folder\Para karakter ONE PIECE kini hadir dalam bentuk….pngPara karakter ONE PIECE kini hadir dalam bentuk…"/>
          <p:cNvPicPr>
            <a:picLocks noChangeAspect="1"/>
          </p:cNvPicPr>
          <p:nvPr/>
        </p:nvPicPr>
        <p:blipFill>
          <a:blip r:embed="rId6"/>
          <a:srcRect t="49582" r="46722"/>
          <a:stretch>
            <a:fillRect/>
          </a:stretch>
        </p:blipFill>
        <p:spPr>
          <a:xfrm>
            <a:off x="797560" y="3571875"/>
            <a:ext cx="833755" cy="789305"/>
          </a:xfrm>
          <a:prstGeom prst="ellipse">
            <a:avLst/>
          </a:prstGeom>
        </p:spPr>
      </p:pic>
      <p:sp>
        <p:nvSpPr>
          <p:cNvPr id="18" name="Oval 17"/>
          <p:cNvSpPr/>
          <p:nvPr/>
        </p:nvSpPr>
        <p:spPr>
          <a:xfrm>
            <a:off x="821055" y="467931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D:\Imroatus Sholekha\Temple PPT\New folder\ONE PIECE Emoji – LINE Emoji _ LINE STORE (1).pngONE PIECE Emoji – LINE Emoji _ LINE STORE (1)"/>
          <p:cNvPicPr>
            <a:picLocks noChangeAspect="1"/>
          </p:cNvPicPr>
          <p:nvPr/>
        </p:nvPicPr>
        <p:blipFill>
          <a:blip r:embed="rId7"/>
          <a:srcRect/>
          <a:stretch>
            <a:fillRect/>
          </a:stretch>
        </p:blipFill>
        <p:spPr>
          <a:xfrm>
            <a:off x="774065" y="4623435"/>
            <a:ext cx="873125" cy="873125"/>
          </a:xfrm>
          <a:prstGeom prst="ellipse">
            <a:avLst/>
          </a:prstGeom>
        </p:spPr>
      </p:pic>
      <p:sp>
        <p:nvSpPr>
          <p:cNvPr id="23" name="Oval 22"/>
          <p:cNvSpPr/>
          <p:nvPr/>
        </p:nvSpPr>
        <p:spPr>
          <a:xfrm>
            <a:off x="821055" y="571436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Imroatus Sholekha\Temple PPT\New folder\7b0af00b-8ac4-46d0-ba79-cc5f520dbda7.png7b0af00b-8ac4-46d0-ba79-cc5f520dbda7"/>
          <p:cNvPicPr>
            <a:picLocks noChangeAspect="1"/>
          </p:cNvPicPr>
          <p:nvPr/>
        </p:nvPicPr>
        <p:blipFill>
          <a:blip r:embed="rId8"/>
          <a:srcRect l="-2941" b="10476"/>
          <a:stretch>
            <a:fillRect/>
          </a:stretch>
        </p:blipFill>
        <p:spPr>
          <a:xfrm>
            <a:off x="819150" y="5749925"/>
            <a:ext cx="782320" cy="700405"/>
          </a:xfrm>
          <a:prstGeom prst="ellipse">
            <a:avLst/>
          </a:prstGeom>
        </p:spPr>
      </p:pic>
      <p:sp>
        <p:nvSpPr>
          <p:cNvPr id="21" name="Freeform 20"/>
          <p:cNvSpPr/>
          <p:nvPr/>
        </p:nvSpPr>
        <p:spPr>
          <a:xfrm>
            <a:off x="842294" y="991768"/>
            <a:ext cx="653762" cy="420574"/>
          </a:xfrm>
          <a:custGeom>
            <a:avLst/>
            <a:gdLst>
              <a:gd name="connsiteX0" fmla="*/ 29 w 1029"/>
              <a:gd name="connsiteY0" fmla="*/ 378 h 662"/>
              <a:gd name="connsiteX1" fmla="*/ 509 w 1029"/>
              <a:gd name="connsiteY1" fmla="*/ 0 h 662"/>
              <a:gd name="connsiteX2" fmla="*/ 1001 w 1029"/>
              <a:gd name="connsiteY2" fmla="*/ 378 h 662"/>
              <a:gd name="connsiteX3" fmla="*/ 515 w 1029"/>
              <a:gd name="connsiteY3" fmla="*/ 648 h 662"/>
              <a:gd name="connsiteX4" fmla="*/ 29 w 1029"/>
              <a:gd name="connsiteY4" fmla="*/ 378 h 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 h="662">
                <a:moveTo>
                  <a:pt x="29" y="378"/>
                </a:moveTo>
                <a:cubicBezTo>
                  <a:pt x="-103" y="-12"/>
                  <a:pt x="241" y="0"/>
                  <a:pt x="509" y="0"/>
                </a:cubicBezTo>
                <a:cubicBezTo>
                  <a:pt x="777" y="0"/>
                  <a:pt x="1133" y="0"/>
                  <a:pt x="1001" y="378"/>
                </a:cubicBezTo>
                <a:cubicBezTo>
                  <a:pt x="869" y="756"/>
                  <a:pt x="783" y="648"/>
                  <a:pt x="515" y="648"/>
                </a:cubicBezTo>
                <a:cubicBezTo>
                  <a:pt x="247" y="648"/>
                  <a:pt x="89" y="480"/>
                  <a:pt x="29" y="37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Imroatus Sholekha\Temple PPT\New folder\The ONE PIECE crew are now emoji! Set sail for….pngThe ONE PIECE crew are now emoji! Set sail for…"/>
          <p:cNvPicPr>
            <a:picLocks noChangeAspect="1"/>
          </p:cNvPicPr>
          <p:nvPr/>
        </p:nvPicPr>
        <p:blipFill>
          <a:blip r:embed="rId6">
            <a:clrChange>
              <a:clrFrom>
                <a:srgbClr val="FFFFFF">
                  <a:alpha val="100000"/>
                </a:srgbClr>
              </a:clrFrom>
              <a:clrTo>
                <a:srgbClr val="FFFFFF">
                  <a:alpha val="100000"/>
                  <a:alpha val="0"/>
                </a:srgbClr>
              </a:clrTo>
            </a:clrChange>
          </a:blip>
          <a:srcRect r="48096" b="49072"/>
          <a:stretch>
            <a:fillRect/>
          </a:stretch>
        </p:blipFill>
        <p:spPr>
          <a:xfrm>
            <a:off x="318770" y="-106680"/>
            <a:ext cx="1731010" cy="1731010"/>
          </a:xfrm>
          <a:prstGeom prst="rect">
            <a:avLst/>
          </a:prstGeom>
        </p:spPr>
      </p:pic>
      <p:sp>
        <p:nvSpPr>
          <p:cNvPr id="51" name="Left Arrow 50"/>
          <p:cNvSpPr/>
          <p:nvPr/>
        </p:nvSpPr>
        <p:spPr>
          <a:xfrm rot="2400000">
            <a:off x="3517265" y="3858260"/>
            <a:ext cx="500380" cy="372110"/>
          </a:xfrm>
          <a:prstGeom prst="leftArrow">
            <a:avLst/>
          </a:prstGeom>
          <a:solidFill>
            <a:srgbClr val="EECA69"/>
          </a:solidFill>
          <a:ln w="28575">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lus 1"/>
          <p:cNvSpPr/>
          <p:nvPr/>
        </p:nvSpPr>
        <p:spPr>
          <a:xfrm rot="2460000">
            <a:off x="2701290" y="271145"/>
            <a:ext cx="814070" cy="756285"/>
          </a:xfrm>
          <a:prstGeom prst="mathPlus">
            <a:avLst/>
          </a:prstGeom>
          <a:solidFill>
            <a:srgbClr val="DA0131"/>
          </a:solidFill>
          <a:ln>
            <a:solidFill>
              <a:srgbClr val="EEB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Box 56"/>
          <p:cNvSpPr txBox="1"/>
          <p:nvPr/>
        </p:nvSpPr>
        <p:spPr>
          <a:xfrm>
            <a:off x="3663950" y="280670"/>
            <a:ext cx="5987415" cy="64516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rtlCol="0">
            <a:spAutoFit/>
          </a:bodyPr>
          <a:lstStyle/>
          <a:p>
            <a:pPr algn="dist"/>
            <a:r>
              <a:rPr lang="en-US" sz="3600" b="1">
                <a:solidFill>
                  <a:schemeClr val="tx1"/>
                </a:solidFill>
                <a:effectLst>
                  <a:outerShdw blurRad="38100" dist="19050" dir="2700000" algn="tl" rotWithShape="0">
                    <a:schemeClr val="dk1">
                      <a:alpha val="40000"/>
                    </a:schemeClr>
                  </a:outerShdw>
                </a:effectLst>
                <a:latin typeface="Humble boys demo" panose="02000500000000000000" charset="0"/>
                <a:cs typeface="Humble boys demo" panose="02000500000000000000" charset="0"/>
              </a:rPr>
              <a:t>TITLE</a:t>
            </a:r>
          </a:p>
        </p:txBody>
      </p:sp>
      <p:sp>
        <p:nvSpPr>
          <p:cNvPr id="9" name="Flowchart: Alternate Process 8"/>
          <p:cNvSpPr/>
          <p:nvPr/>
        </p:nvSpPr>
        <p:spPr>
          <a:xfrm>
            <a:off x="2232025" y="1083310"/>
            <a:ext cx="9406255" cy="5256530"/>
          </a:xfrm>
          <a:prstGeom prst="flowChartAlternateProcess">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6"/>
          <p:cNvSpPr/>
          <p:nvPr/>
        </p:nvSpPr>
        <p:spPr>
          <a:xfrm>
            <a:off x="2314575" y="1193800"/>
            <a:ext cx="9406255" cy="525653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823845" y="1564005"/>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00730" y="1564005"/>
            <a:ext cx="288925" cy="274320"/>
          </a:xfrm>
          <a:prstGeom prst="ellipse">
            <a:avLst/>
          </a:prstGeom>
          <a:solidFill>
            <a:srgbClr val="EFC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777615" y="1564005"/>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919335" y="6065520"/>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368280" y="6065520"/>
            <a:ext cx="288925" cy="274320"/>
          </a:xfrm>
          <a:prstGeom prst="ellipse">
            <a:avLst/>
          </a:prstGeom>
          <a:solidFill>
            <a:srgbClr val="EFC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817225" y="6065520"/>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4" name="直接连接符 373"/>
          <p:cNvCxnSpPr/>
          <p:nvPr/>
        </p:nvCxnSpPr>
        <p:spPr>
          <a:xfrm>
            <a:off x="2501583" y="5605168"/>
            <a:ext cx="7709535" cy="0"/>
          </a:xfrm>
          <a:prstGeom prst="line">
            <a:avLst/>
          </a:prstGeom>
          <a:ln w="19050" cap="rnd">
            <a:solidFill>
              <a:schemeClr val="accent3"/>
            </a:solidFill>
            <a:round/>
            <a:headEnd type="oval"/>
            <a:tailEnd type="none" w="lg" len="lg"/>
          </a:ln>
        </p:spPr>
        <p:style>
          <a:lnRef idx="1">
            <a:schemeClr val="accent1"/>
          </a:lnRef>
          <a:fillRef idx="0">
            <a:schemeClr val="accent1"/>
          </a:fillRef>
          <a:effectRef idx="0">
            <a:schemeClr val="accent1"/>
          </a:effectRef>
          <a:fontRef idx="minor">
            <a:schemeClr val="tx1"/>
          </a:fontRef>
        </p:style>
      </p:cxnSp>
      <p:sp>
        <p:nvSpPr>
          <p:cNvPr id="384" name="矩形 383"/>
          <p:cNvSpPr/>
          <p:nvPr/>
        </p:nvSpPr>
        <p:spPr>
          <a:xfrm>
            <a:off x="2678430" y="2010410"/>
            <a:ext cx="7352030" cy="783590"/>
          </a:xfrm>
          <a:prstGeom prst="rect">
            <a:avLst/>
          </a:prstGeom>
        </p:spPr>
        <p:txBody>
          <a:bodyPr wrap="square">
            <a:spAutoFit/>
          </a:bodyPr>
          <a:lstStyle/>
          <a:p>
            <a:pPr algn="r">
              <a:lnSpc>
                <a:spcPts val="1800"/>
              </a:lnSpc>
            </a:pPr>
            <a:r>
              <a:rPr lang="en-US" altLang="zh-CN" sz="1000" dirty="0">
                <a:solidFill>
                  <a:schemeClr val="bg1">
                    <a:lumMod val="65000"/>
                  </a:schemeClr>
                </a:solidFill>
                <a:latin typeface="Judymlky" panose="02000503000000000000" charset="0"/>
                <a:cs typeface="Judymlky" panose="02000503000000000000" charset="0"/>
              </a:rPr>
              <a:t>Your text has been concise and beautiful, But the information is inextricably inextricable and needs to be expressed in more words; But please refine the essence of your thought as much as possible, Otherwise it is easy to cause the reading pressure of the viewer, Which is counterproductive.</a:t>
            </a:r>
          </a:p>
        </p:txBody>
      </p:sp>
      <p:cxnSp>
        <p:nvCxnSpPr>
          <p:cNvPr id="22" name="直接连接符 4"/>
          <p:cNvCxnSpPr/>
          <p:nvPr/>
        </p:nvCxnSpPr>
        <p:spPr>
          <a:xfrm>
            <a:off x="10198735" y="3902075"/>
            <a:ext cx="9525" cy="1690370"/>
          </a:xfrm>
          <a:prstGeom prst="line">
            <a:avLst/>
          </a:prstGeom>
          <a:ln w="19050" cap="rnd">
            <a:solidFill>
              <a:schemeClr val="accent3"/>
            </a:solidFill>
            <a:round/>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375" name="直接连接符 374"/>
          <p:cNvCxnSpPr/>
          <p:nvPr/>
        </p:nvCxnSpPr>
        <p:spPr>
          <a:xfrm>
            <a:off x="7946243" y="3859530"/>
            <a:ext cx="8890" cy="1746885"/>
          </a:xfrm>
          <a:prstGeom prst="line">
            <a:avLst/>
          </a:prstGeom>
          <a:ln w="19050" cap="rnd">
            <a:solidFill>
              <a:schemeClr val="accent3"/>
            </a:solidFill>
            <a:round/>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376" name="直接连接符 375"/>
          <p:cNvCxnSpPr/>
          <p:nvPr/>
        </p:nvCxnSpPr>
        <p:spPr>
          <a:xfrm>
            <a:off x="5574518" y="4201795"/>
            <a:ext cx="8890" cy="1404620"/>
          </a:xfrm>
          <a:prstGeom prst="line">
            <a:avLst/>
          </a:prstGeom>
          <a:ln w="19050" cap="rnd">
            <a:solidFill>
              <a:schemeClr val="accent3"/>
            </a:solidFill>
            <a:round/>
            <a:headEnd type="oval"/>
            <a:tailEnd type="none" w="lg" len="lg"/>
          </a:ln>
        </p:spPr>
        <p:style>
          <a:lnRef idx="1">
            <a:schemeClr val="accent1"/>
          </a:lnRef>
          <a:fillRef idx="0">
            <a:schemeClr val="accent1"/>
          </a:fillRef>
          <a:effectRef idx="0">
            <a:schemeClr val="accent1"/>
          </a:effectRef>
          <a:fontRef idx="minor">
            <a:schemeClr val="tx1"/>
          </a:fontRef>
        </p:style>
      </p:cxnSp>
      <p:sp>
        <p:nvSpPr>
          <p:cNvPr id="377" name="矩形 376"/>
          <p:cNvSpPr/>
          <p:nvPr/>
        </p:nvSpPr>
        <p:spPr>
          <a:xfrm>
            <a:off x="9895205" y="3298825"/>
            <a:ext cx="1130935" cy="553085"/>
          </a:xfrm>
          <a:prstGeom prst="rect">
            <a:avLst/>
          </a:prstGeom>
        </p:spPr>
        <p:txBody>
          <a:bodyPr wrap="square">
            <a:spAutoFit/>
          </a:bodyPr>
          <a:lstStyle/>
          <a:p>
            <a:pPr>
              <a:lnSpc>
                <a:spcPts val="1800"/>
              </a:lnSpc>
            </a:pPr>
            <a:r>
              <a:rPr lang="en-US" altLang="zh-CN" sz="1600" b="1" dirty="0">
                <a:solidFill>
                  <a:schemeClr val="accent6">
                    <a:lumMod val="75000"/>
                  </a:schemeClr>
                </a:solidFill>
                <a:latin typeface="+mj-lt"/>
              </a:rPr>
              <a:t>Demonstrate</a:t>
            </a:r>
            <a:r>
              <a:rPr lang="en-US" altLang="zh-CN" sz="1600" b="1" dirty="0">
                <a:solidFill>
                  <a:schemeClr val="accent6"/>
                </a:solidFill>
                <a:latin typeface="+mj-lt"/>
              </a:rPr>
              <a:t> </a:t>
            </a:r>
            <a:endParaRPr lang="zh-CN" altLang="en-US" sz="1600" b="1" dirty="0">
              <a:solidFill>
                <a:schemeClr val="accent6"/>
              </a:solidFill>
              <a:latin typeface="+mj-lt"/>
            </a:endParaRPr>
          </a:p>
        </p:txBody>
      </p:sp>
      <p:sp>
        <p:nvSpPr>
          <p:cNvPr id="378" name="矩形 377"/>
          <p:cNvSpPr/>
          <p:nvPr/>
        </p:nvSpPr>
        <p:spPr>
          <a:xfrm>
            <a:off x="10211435" y="3859530"/>
            <a:ext cx="1261745" cy="1706880"/>
          </a:xfrm>
          <a:prstGeom prst="rect">
            <a:avLst/>
          </a:prstGeom>
        </p:spPr>
        <p:txBody>
          <a:bodyPr wrap="square">
            <a:spAutoFit/>
          </a:bodyPr>
          <a:lstStyle/>
          <a:p>
            <a:pPr>
              <a:lnSpc>
                <a:spcPts val="1800"/>
              </a:lnSpc>
            </a:pPr>
            <a:r>
              <a:rPr lang="en-US" altLang="zh-CN" sz="900" dirty="0">
                <a:solidFill>
                  <a:schemeClr val="bg1">
                    <a:lumMod val="65000"/>
                  </a:schemeClr>
                </a:solidFill>
                <a:latin typeface="Judymlky" panose="02000503000000000000" charset="0"/>
                <a:cs typeface="Judymlky" panose="02000503000000000000" charset="0"/>
              </a:rPr>
              <a:t>But the information is inextricably inextricable and needs to be expressed in more words; </a:t>
            </a:r>
          </a:p>
        </p:txBody>
      </p:sp>
      <p:sp>
        <p:nvSpPr>
          <p:cNvPr id="379" name="矩形 378"/>
          <p:cNvSpPr/>
          <p:nvPr/>
        </p:nvSpPr>
        <p:spPr>
          <a:xfrm>
            <a:off x="8284845" y="3222625"/>
            <a:ext cx="1130935" cy="553085"/>
          </a:xfrm>
          <a:prstGeom prst="rect">
            <a:avLst/>
          </a:prstGeom>
        </p:spPr>
        <p:txBody>
          <a:bodyPr wrap="square">
            <a:spAutoFit/>
          </a:bodyPr>
          <a:lstStyle/>
          <a:p>
            <a:pPr>
              <a:lnSpc>
                <a:spcPts val="1800"/>
              </a:lnSpc>
            </a:pPr>
            <a:r>
              <a:rPr lang="en-US" altLang="zh-CN" sz="1600" b="1" dirty="0">
                <a:solidFill>
                  <a:schemeClr val="accent6">
                    <a:lumMod val="75000"/>
                  </a:schemeClr>
                </a:solidFill>
                <a:latin typeface="+mj-lt"/>
              </a:rPr>
              <a:t>Demonstrate</a:t>
            </a:r>
            <a:r>
              <a:rPr lang="en-US" altLang="zh-CN" sz="1600" b="1" dirty="0">
                <a:solidFill>
                  <a:schemeClr val="accent6"/>
                </a:solidFill>
                <a:latin typeface="+mj-lt"/>
              </a:rPr>
              <a:t> </a:t>
            </a:r>
            <a:endParaRPr lang="zh-CN" altLang="en-US" sz="1600" b="1" dirty="0">
              <a:solidFill>
                <a:schemeClr val="accent6"/>
              </a:solidFill>
              <a:latin typeface="+mj-lt"/>
            </a:endParaRPr>
          </a:p>
        </p:txBody>
      </p:sp>
      <p:sp>
        <p:nvSpPr>
          <p:cNvPr id="380" name="矩形 379"/>
          <p:cNvSpPr/>
          <p:nvPr/>
        </p:nvSpPr>
        <p:spPr>
          <a:xfrm>
            <a:off x="8294370" y="3789045"/>
            <a:ext cx="1261745" cy="1706880"/>
          </a:xfrm>
          <a:prstGeom prst="rect">
            <a:avLst/>
          </a:prstGeom>
        </p:spPr>
        <p:txBody>
          <a:bodyPr wrap="square">
            <a:spAutoFit/>
          </a:bodyPr>
          <a:lstStyle/>
          <a:p>
            <a:pPr>
              <a:lnSpc>
                <a:spcPts val="1800"/>
              </a:lnSpc>
            </a:pPr>
            <a:r>
              <a:rPr lang="en-US" altLang="zh-CN" sz="900" dirty="0">
                <a:solidFill>
                  <a:schemeClr val="bg1">
                    <a:lumMod val="65000"/>
                  </a:schemeClr>
                </a:solidFill>
                <a:latin typeface="Judymlky" panose="02000503000000000000" charset="0"/>
                <a:cs typeface="Judymlky" panose="02000503000000000000" charset="0"/>
              </a:rPr>
              <a:t>But the information is inextricably inextricable and needs to be expressed in more words; </a:t>
            </a:r>
          </a:p>
        </p:txBody>
      </p:sp>
      <p:sp>
        <p:nvSpPr>
          <p:cNvPr id="381" name="矩形 380"/>
          <p:cNvSpPr/>
          <p:nvPr/>
        </p:nvSpPr>
        <p:spPr>
          <a:xfrm>
            <a:off x="5904865" y="3633470"/>
            <a:ext cx="1130935" cy="553085"/>
          </a:xfrm>
          <a:prstGeom prst="rect">
            <a:avLst/>
          </a:prstGeom>
        </p:spPr>
        <p:txBody>
          <a:bodyPr wrap="square">
            <a:spAutoFit/>
          </a:bodyPr>
          <a:lstStyle/>
          <a:p>
            <a:pPr>
              <a:lnSpc>
                <a:spcPts val="1800"/>
              </a:lnSpc>
            </a:pPr>
            <a:r>
              <a:rPr lang="en-US" altLang="zh-CN" sz="1600" b="1" dirty="0">
                <a:solidFill>
                  <a:schemeClr val="accent6">
                    <a:lumMod val="75000"/>
                  </a:schemeClr>
                </a:solidFill>
                <a:latin typeface="+mj-lt"/>
              </a:rPr>
              <a:t>Demonstrate</a:t>
            </a:r>
            <a:r>
              <a:rPr lang="en-US" altLang="zh-CN" sz="1600" b="1" dirty="0">
                <a:solidFill>
                  <a:schemeClr val="accent6"/>
                </a:solidFill>
                <a:latin typeface="+mj-lt"/>
              </a:rPr>
              <a:t> </a:t>
            </a:r>
            <a:endParaRPr lang="zh-CN" altLang="en-US" sz="1600" b="1" dirty="0">
              <a:solidFill>
                <a:schemeClr val="accent6"/>
              </a:solidFill>
              <a:latin typeface="+mj-lt"/>
            </a:endParaRPr>
          </a:p>
        </p:txBody>
      </p:sp>
      <p:sp>
        <p:nvSpPr>
          <p:cNvPr id="382" name="矩形 381"/>
          <p:cNvSpPr/>
          <p:nvPr/>
        </p:nvSpPr>
        <p:spPr>
          <a:xfrm>
            <a:off x="5914390" y="4199255"/>
            <a:ext cx="1536065" cy="1245235"/>
          </a:xfrm>
          <a:prstGeom prst="rect">
            <a:avLst/>
          </a:prstGeom>
        </p:spPr>
        <p:txBody>
          <a:bodyPr wrap="square">
            <a:spAutoFit/>
          </a:bodyPr>
          <a:lstStyle/>
          <a:p>
            <a:pPr>
              <a:lnSpc>
                <a:spcPts val="1800"/>
              </a:lnSpc>
            </a:pPr>
            <a:r>
              <a:rPr lang="en-US" altLang="zh-CN" sz="900" dirty="0">
                <a:solidFill>
                  <a:schemeClr val="bg1">
                    <a:lumMod val="65000"/>
                  </a:schemeClr>
                </a:solidFill>
                <a:latin typeface="Judymlky" panose="02000503000000000000" charset="0"/>
                <a:cs typeface="Judymlky" panose="02000503000000000000" charset="0"/>
              </a:rPr>
              <a:t>But the information is inextricably inextricable and needs to be expressed in more words; </a:t>
            </a:r>
          </a:p>
        </p:txBody>
      </p:sp>
      <p:cxnSp>
        <p:nvCxnSpPr>
          <p:cNvPr id="386" name="直接连接符 385"/>
          <p:cNvCxnSpPr/>
          <p:nvPr/>
        </p:nvCxnSpPr>
        <p:spPr>
          <a:xfrm>
            <a:off x="3158343" y="3859530"/>
            <a:ext cx="8890" cy="1746885"/>
          </a:xfrm>
          <a:prstGeom prst="line">
            <a:avLst/>
          </a:prstGeom>
          <a:ln w="19050" cap="rnd">
            <a:solidFill>
              <a:schemeClr val="accent3"/>
            </a:solidFill>
            <a:round/>
            <a:headEnd type="oval"/>
            <a:tailEnd type="none" w="lg" len="lg"/>
          </a:ln>
        </p:spPr>
        <p:style>
          <a:lnRef idx="1">
            <a:schemeClr val="accent1"/>
          </a:lnRef>
          <a:fillRef idx="0">
            <a:schemeClr val="accent1"/>
          </a:fillRef>
          <a:effectRef idx="0">
            <a:schemeClr val="accent1"/>
          </a:effectRef>
          <a:fontRef idx="minor">
            <a:schemeClr val="tx1"/>
          </a:fontRef>
        </p:style>
      </p:cxnSp>
      <p:sp>
        <p:nvSpPr>
          <p:cNvPr id="387" name="矩形 386"/>
          <p:cNvSpPr/>
          <p:nvPr/>
        </p:nvSpPr>
        <p:spPr>
          <a:xfrm>
            <a:off x="3496945" y="3222625"/>
            <a:ext cx="1130935" cy="553085"/>
          </a:xfrm>
          <a:prstGeom prst="rect">
            <a:avLst/>
          </a:prstGeom>
        </p:spPr>
        <p:txBody>
          <a:bodyPr wrap="square">
            <a:spAutoFit/>
          </a:bodyPr>
          <a:lstStyle/>
          <a:p>
            <a:pPr>
              <a:lnSpc>
                <a:spcPts val="1800"/>
              </a:lnSpc>
            </a:pPr>
            <a:r>
              <a:rPr lang="en-US" altLang="zh-CN" sz="1600" b="1" dirty="0">
                <a:solidFill>
                  <a:schemeClr val="accent6">
                    <a:lumMod val="75000"/>
                  </a:schemeClr>
                </a:solidFill>
                <a:latin typeface="+mj-lt"/>
              </a:rPr>
              <a:t>Demonstrate</a:t>
            </a:r>
            <a:r>
              <a:rPr lang="en-US" altLang="zh-CN" sz="1600" b="1" dirty="0">
                <a:solidFill>
                  <a:schemeClr val="accent6"/>
                </a:solidFill>
                <a:latin typeface="+mj-lt"/>
              </a:rPr>
              <a:t> </a:t>
            </a:r>
            <a:endParaRPr lang="zh-CN" altLang="en-US" sz="1600" b="1" dirty="0">
              <a:solidFill>
                <a:schemeClr val="accent6"/>
              </a:solidFill>
              <a:latin typeface="+mj-lt"/>
            </a:endParaRPr>
          </a:p>
        </p:txBody>
      </p:sp>
      <p:sp>
        <p:nvSpPr>
          <p:cNvPr id="388" name="矩形 387"/>
          <p:cNvSpPr/>
          <p:nvPr/>
        </p:nvSpPr>
        <p:spPr>
          <a:xfrm>
            <a:off x="3506470" y="3789045"/>
            <a:ext cx="1261745" cy="1706880"/>
          </a:xfrm>
          <a:prstGeom prst="rect">
            <a:avLst/>
          </a:prstGeom>
        </p:spPr>
        <p:txBody>
          <a:bodyPr wrap="square">
            <a:spAutoFit/>
          </a:bodyPr>
          <a:lstStyle/>
          <a:p>
            <a:pPr>
              <a:lnSpc>
                <a:spcPts val="1800"/>
              </a:lnSpc>
            </a:pPr>
            <a:r>
              <a:rPr lang="en-US" altLang="zh-CN" sz="900" dirty="0">
                <a:solidFill>
                  <a:schemeClr val="bg1">
                    <a:lumMod val="65000"/>
                  </a:schemeClr>
                </a:solidFill>
                <a:latin typeface="Judymlky" panose="02000503000000000000" charset="0"/>
                <a:cs typeface="Judymlky" panose="02000503000000000000" charset="0"/>
              </a:rPr>
              <a:t>But the information is inextricably inextricable and needs to be expressed in more words; </a:t>
            </a:r>
          </a:p>
        </p:txBody>
      </p:sp>
      <p:sp>
        <p:nvSpPr>
          <p:cNvPr id="383" name="矩形 382"/>
          <p:cNvSpPr/>
          <p:nvPr/>
        </p:nvSpPr>
        <p:spPr>
          <a:xfrm>
            <a:off x="8695690" y="1412240"/>
            <a:ext cx="1223645" cy="395605"/>
          </a:xfrm>
          <a:prstGeom prst="rect">
            <a:avLst/>
          </a:prstGeom>
        </p:spPr>
        <p:txBody>
          <a:bodyPr wrap="square">
            <a:spAutoFit/>
          </a:bodyPr>
          <a:lstStyle/>
          <a:p>
            <a:pPr algn="r">
              <a:lnSpc>
                <a:spcPct val="110000"/>
              </a:lnSpc>
            </a:pPr>
            <a:r>
              <a:rPr lang="en-US" altLang="zh-CN" b="1" dirty="0">
                <a:solidFill>
                  <a:schemeClr val="tx1">
                    <a:lumMod val="75000"/>
                    <a:lumOff val="25000"/>
                  </a:schemeClr>
                </a:solidFill>
                <a:latin typeface="+mj-lt"/>
              </a:rPr>
              <a:t>Graduation</a:t>
            </a:r>
          </a:p>
        </p:txBody>
      </p:sp>
      <p:pic>
        <p:nvPicPr>
          <p:cNvPr id="25" name="Content Placeholder 24" descr="Image about anime in black butler💗 by Private User"/>
          <p:cNvPicPr>
            <a:picLocks noGrp="1" noChangeAspect="1"/>
          </p:cNvPicPr>
          <p:nvPr>
            <p:ph idx="1"/>
          </p:nvPr>
        </p:nvPicPr>
        <p:blipFill>
          <a:blip r:embed="rId9">
            <a:clrChange>
              <a:clrFrom>
                <a:srgbClr val="FFFFFF">
                  <a:alpha val="100000"/>
                </a:srgbClr>
              </a:clrFrom>
              <a:clrTo>
                <a:srgbClr val="FFFFFF">
                  <a:alpha val="100000"/>
                  <a:alpha val="0"/>
                </a:srgbClr>
              </a:clrTo>
            </a:clrChange>
          </a:blip>
          <a:stretch>
            <a:fillRect/>
          </a:stretch>
        </p:blipFill>
        <p:spPr>
          <a:xfrm flipH="1">
            <a:off x="2633345" y="5523865"/>
            <a:ext cx="1562735" cy="940435"/>
          </a:xfrm>
          <a:prstGeom prst="rect">
            <a:avLst/>
          </a:prstGeom>
        </p:spPr>
      </p:pic>
      <p:pic>
        <p:nvPicPr>
          <p:cNvPr id="26" name="Content Placeholder 5" descr="Zoro understands Luffy"/>
          <p:cNvPicPr>
            <a:picLocks noChangeAspect="1"/>
          </p:cNvPicPr>
          <p:nvPr/>
        </p:nvPicPr>
        <p:blipFill>
          <a:blip r:embed="rId10">
            <a:clrChange>
              <a:clrFrom>
                <a:srgbClr val="F5F5F5">
                  <a:alpha val="100000"/>
                </a:srgbClr>
              </a:clrFrom>
              <a:clrTo>
                <a:srgbClr val="F5F5F5">
                  <a:alpha val="100000"/>
                  <a:alpha val="0"/>
                </a:srgbClr>
              </a:clrTo>
            </a:clrChange>
          </a:blip>
          <a:stretch>
            <a:fillRect/>
          </a:stretch>
        </p:blipFill>
        <p:spPr>
          <a:xfrm>
            <a:off x="8415020" y="5661025"/>
            <a:ext cx="1400175" cy="788670"/>
          </a:xfrm>
          <a:prstGeom prst="rect">
            <a:avLst/>
          </a:prstGeom>
        </p:spPr>
      </p:pic>
      <p:pic>
        <p:nvPicPr>
          <p:cNvPr id="28" name="Content Placeholder 7" descr="Doujinshi onepiece- yaoi"/>
          <p:cNvPicPr>
            <a:picLocks noChangeAspect="1"/>
          </p:cNvPicPr>
          <p:nvPr/>
        </p:nvPicPr>
        <p:blipFill>
          <a:blip r:embed="rId11">
            <a:clrChange>
              <a:clrFrom>
                <a:srgbClr val="FFFFFF">
                  <a:alpha val="100000"/>
                </a:srgbClr>
              </a:clrFrom>
              <a:clrTo>
                <a:srgbClr val="FFFFFF">
                  <a:alpha val="100000"/>
                  <a:alpha val="0"/>
                </a:srgbClr>
              </a:clrTo>
            </a:clrChange>
          </a:blip>
          <a:srcRect t="36278" b="32559"/>
          <a:stretch>
            <a:fillRect/>
          </a:stretch>
        </p:blipFill>
        <p:spPr>
          <a:xfrm>
            <a:off x="3761105" y="1264920"/>
            <a:ext cx="1619885" cy="897890"/>
          </a:xfrm>
          <a:prstGeom prst="rect">
            <a:avLst/>
          </a:prstGeom>
        </p:spPr>
      </p:pic>
      <p:pic>
        <p:nvPicPr>
          <p:cNvPr id="30" name="Content Placeholder 9" descr="D:\Imroatus Sholekha\Temple PPT\New folder\Blog de Trafalgar-Law-x-Aline.pngBlog de Trafalgar-Law-x-Aline"/>
          <p:cNvPicPr>
            <a:picLocks noChangeAspect="1"/>
          </p:cNvPicPr>
          <p:nvPr/>
        </p:nvPicPr>
        <p:blipFill>
          <a:blip r:embed="rId12"/>
          <a:srcRect/>
          <a:stretch>
            <a:fillRect/>
          </a:stretch>
        </p:blipFill>
        <p:spPr>
          <a:xfrm>
            <a:off x="9960610" y="-92710"/>
            <a:ext cx="2091690" cy="2230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64" presetClass="path" presetSubtype="0" accel="50000" decel="50000" fill="hold" grpId="0" nodeType="afterEffect">
                                  <p:stCondLst>
                                    <p:cond delay="0"/>
                                  </p:stCondLst>
                                  <p:childTnLst>
                                    <p:animMotion origin="layout" path="M -0.0390625 0.311759 L -0.191614 0.163611 " pathEditMode="relative" rAng="0" ptsTypes="">
                                      <p:cBhvr>
                                        <p:cTn id="9" dur="2000" fill="hold"/>
                                        <p:tgtEl>
                                          <p:spTgt spid="51"/>
                                        </p:tgtEl>
                                        <p:attrNameLst>
                                          <p:attrName>ppt_x</p:attrName>
                                          <p:attrName>ppt_y</p:attrName>
                                        </p:attrNameLst>
                                      </p:cBhvr>
                                      <p:rCtr x="-7600" y="-7400"/>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subTnLst>
                                    <p:audio>
                                      <p:cMediaNode vol="70000">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par>
                          <p:cTn id="14" fill="hold">
                            <p:stCondLst>
                              <p:cond delay="2500"/>
                            </p:stCondLst>
                            <p:childTnLst>
                              <p:par>
                                <p:cTn id="15" presetID="1" presetClass="exit" presetSubtype="0" fill="hold" grpId="1" nodeType="afterEffect">
                                  <p:stCondLst>
                                    <p:cond delay="0"/>
                                  </p:stCondLst>
                                  <p:childTnLst>
                                    <p:set>
                                      <p:cBhvr>
                                        <p:cTn id="16" dur="1" fill="hold">
                                          <p:stCondLst>
                                            <p:cond delay="0"/>
                                          </p:stCondLst>
                                        </p:cTn>
                                        <p:tgtEl>
                                          <p:spTgt spid="51"/>
                                        </p:tgtEl>
                                        <p:attrNameLst>
                                          <p:attrName>style.visibility</p:attrName>
                                        </p:attrNameLst>
                                      </p:cBhvr>
                                      <p:to>
                                        <p:strVal val="hidden"/>
                                      </p:to>
                                    </p:set>
                                  </p:childTnLst>
                                </p:cTn>
                              </p:par>
                            </p:childTnLst>
                          </p:cTn>
                        </p:par>
                        <p:par>
                          <p:cTn id="17" fill="hold">
                            <p:stCondLst>
                              <p:cond delay="2500"/>
                            </p:stCondLst>
                            <p:childTnLst>
                              <p:par>
                                <p:cTn id="18" presetID="49" presetClass="entr" presetSubtype="0" decel="100000" fill="hold" grpId="0" nodeType="afterEffect">
                                  <p:stCondLst>
                                    <p:cond delay="0"/>
                                  </p:stCondLst>
                                  <p:childTnLst>
                                    <p:set>
                                      <p:cBhvr>
                                        <p:cTn id="19" dur="2000" fill="hold">
                                          <p:stCondLst>
                                            <p:cond delay="0"/>
                                          </p:stCondLst>
                                        </p:cTn>
                                        <p:tgtEl>
                                          <p:spTgt spid="2"/>
                                        </p:tgtEl>
                                        <p:attrNameLst>
                                          <p:attrName>style.visibility</p:attrName>
                                        </p:attrNameLst>
                                      </p:cBhvr>
                                      <p:to>
                                        <p:strVal val="visible"/>
                                      </p:to>
                                    </p:set>
                                    <p:anim calcmode="lin" valueType="num">
                                      <p:cBhvr>
                                        <p:cTn id="20" dur="2000" fill="hold"/>
                                        <p:tgtEl>
                                          <p:spTgt spid="2"/>
                                        </p:tgtEl>
                                        <p:attrNameLst>
                                          <p:attrName>ppt_w</p:attrName>
                                        </p:attrNameLst>
                                      </p:cBhvr>
                                      <p:tavLst>
                                        <p:tav tm="0">
                                          <p:val>
                                            <p:fltVal val="0"/>
                                          </p:val>
                                        </p:tav>
                                        <p:tav tm="100000">
                                          <p:val>
                                            <p:strVal val="#ppt_w"/>
                                          </p:val>
                                        </p:tav>
                                      </p:tavLst>
                                    </p:anim>
                                    <p:anim calcmode="lin" valueType="num">
                                      <p:cBhvr>
                                        <p:cTn id="21" dur="2000" fill="hold"/>
                                        <p:tgtEl>
                                          <p:spTgt spid="2"/>
                                        </p:tgtEl>
                                        <p:attrNameLst>
                                          <p:attrName>ppt_h</p:attrName>
                                        </p:attrNameLst>
                                      </p:cBhvr>
                                      <p:tavLst>
                                        <p:tav tm="0">
                                          <p:val>
                                            <p:fltVal val="0"/>
                                          </p:val>
                                        </p:tav>
                                        <p:tav tm="100000">
                                          <p:val>
                                            <p:strVal val="#ppt_h"/>
                                          </p:val>
                                        </p:tav>
                                      </p:tavLst>
                                    </p:anim>
                                    <p:anim calcmode="lin" valueType="num">
                                      <p:cBhvr>
                                        <p:cTn id="22" dur="2000" fill="hold"/>
                                        <p:tgtEl>
                                          <p:spTgt spid="2"/>
                                        </p:tgtEl>
                                        <p:attrNameLst>
                                          <p:attrName>style.rotation</p:attrName>
                                        </p:attrNameLst>
                                      </p:cBhvr>
                                      <p:tavLst>
                                        <p:tav tm="0">
                                          <p:val>
                                            <p:fltVal val="360"/>
                                          </p:val>
                                        </p:tav>
                                        <p:tav tm="100000">
                                          <p:val>
                                            <p:fltVal val="0"/>
                                          </p:val>
                                        </p:tav>
                                      </p:tavLst>
                                    </p:anim>
                                    <p:animEffect transition="in" filter="fade">
                                      <p:cBhvr>
                                        <p:cTn id="23" dur="2000"/>
                                        <p:tgtEl>
                                          <p:spTgt spid="2"/>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childTnLst>
                                </p:cTn>
                              </p:par>
                            </p:childTnLst>
                          </p:cTn>
                        </p:par>
                        <p:par>
                          <p:cTn id="26" fill="hold">
                            <p:stCondLst>
                              <p:cond delay="4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8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1" grpId="1" bldLvl="0" animBg="1"/>
      <p:bldP spid="2" grpId="0" bldLvl="0" animBg="1"/>
      <p:bldP spid="57" grpId="0" bldLvl="0" animBg="1"/>
      <p:bldP spid="9" grpId="0" animBg="1"/>
      <p:bldP spid="7" grpId="0" animBg="1"/>
      <p:bldP spid="11" grpId="0" animBg="1"/>
      <p:bldP spid="12" grpId="0" animBg="1"/>
      <p:bldP spid="13" grpId="0" animBg="1"/>
      <p:bldP spid="14" grpId="0" animBg="1"/>
      <p:bldP spid="15" grpId="0" animBg="1"/>
      <p:bldP spid="20" grpId="0" animBg="1"/>
      <p:bldP spid="384" grpId="0"/>
      <p:bldP spid="377" grpId="0"/>
      <p:bldP spid="378" grpId="0"/>
      <p:bldP spid="379" grpId="0"/>
      <p:bldP spid="380" grpId="0"/>
      <p:bldP spid="381" grpId="0"/>
      <p:bldP spid="382" grpId="0"/>
      <p:bldP spid="387" grpId="0"/>
      <p:bldP spid="388" grpId="0"/>
      <p:bldP spid="38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CA69"/>
        </a:solidFill>
        <a:effectLst/>
      </p:bgPr>
    </p:bg>
    <p:spTree>
      <p:nvGrpSpPr>
        <p:cNvPr id="1" name=""/>
        <p:cNvGrpSpPr/>
        <p:nvPr/>
      </p:nvGrpSpPr>
      <p:grpSpPr>
        <a:xfrm>
          <a:off x="0" y="0"/>
          <a:ext cx="0" cy="0"/>
          <a:chOff x="0" y="0"/>
          <a:chExt cx="0" cy="0"/>
        </a:xfrm>
      </p:grpSpPr>
      <p:sp>
        <p:nvSpPr>
          <p:cNvPr id="8" name="Freeform 7"/>
          <p:cNvSpPr/>
          <p:nvPr/>
        </p:nvSpPr>
        <p:spPr>
          <a:xfrm rot="5400000">
            <a:off x="-1744805" y="2886591"/>
            <a:ext cx="5884672" cy="1711722"/>
          </a:xfrm>
          <a:custGeom>
            <a:avLst/>
            <a:gdLst>
              <a:gd name="connsiteX0" fmla="*/ 736 w 9267"/>
              <a:gd name="connsiteY0" fmla="*/ 27 h 2695"/>
              <a:gd name="connsiteX1" fmla="*/ 5100 w 9267"/>
              <a:gd name="connsiteY1" fmla="*/ 6 h 2695"/>
              <a:gd name="connsiteX2" fmla="*/ 9267 w 9267"/>
              <a:gd name="connsiteY2" fmla="*/ 1348 h 2695"/>
              <a:gd name="connsiteX3" fmla="*/ 5100 w 9267"/>
              <a:gd name="connsiteY3" fmla="*/ 2690 h 2695"/>
              <a:gd name="connsiteX4" fmla="*/ 712 w 9267"/>
              <a:gd name="connsiteY4" fmla="*/ 2688 h 2695"/>
              <a:gd name="connsiteX5" fmla="*/ 736 w 9267"/>
              <a:gd name="connsiteY5" fmla="*/ 27 h 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7" h="2696">
                <a:moveTo>
                  <a:pt x="736" y="27"/>
                </a:moveTo>
                <a:lnTo>
                  <a:pt x="5100" y="6"/>
                </a:lnTo>
                <a:cubicBezTo>
                  <a:pt x="7401" y="6"/>
                  <a:pt x="9255" y="-165"/>
                  <a:pt x="9267" y="1348"/>
                </a:cubicBezTo>
                <a:cubicBezTo>
                  <a:pt x="9279" y="2861"/>
                  <a:pt x="7401" y="2690"/>
                  <a:pt x="5100" y="2690"/>
                </a:cubicBezTo>
                <a:lnTo>
                  <a:pt x="712" y="2688"/>
                </a:lnTo>
                <a:cubicBezTo>
                  <a:pt x="-239" y="1286"/>
                  <a:pt x="-244" y="927"/>
                  <a:pt x="736" y="27"/>
                </a:cubicBezTo>
                <a:close/>
              </a:path>
            </a:pathLst>
          </a:custGeom>
          <a:solidFill>
            <a:srgbClr val="ECB962"/>
          </a:solidFill>
          <a:ln w="38100">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821055" y="153987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3d7e2c4-f303-4d05-9bbe-b3704d17d1dc"/>
          <p:cNvPicPr>
            <a:picLocks noChangeAspect="1"/>
          </p:cNvPicPr>
          <p:nvPr/>
        </p:nvPicPr>
        <p:blipFill>
          <a:blip r:embed="rId4"/>
          <a:srcRect l="2061" t="-11697" r="-2061" b="11697"/>
          <a:stretch>
            <a:fillRect/>
          </a:stretch>
        </p:blipFill>
        <p:spPr>
          <a:xfrm>
            <a:off x="713105" y="1348105"/>
            <a:ext cx="910590" cy="935355"/>
          </a:xfrm>
          <a:prstGeom prst="ellipse">
            <a:avLst/>
          </a:prstGeom>
        </p:spPr>
      </p:pic>
      <p:sp>
        <p:nvSpPr>
          <p:cNvPr id="4" name="Oval 3"/>
          <p:cNvSpPr/>
          <p:nvPr/>
        </p:nvSpPr>
        <p:spPr>
          <a:xfrm>
            <a:off x="821055" y="250888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mroatus Sholekha\Temple PPT\New folder\ONE PIECE Emoji – LINE Emoji _ LINE STORE.pngONE PIECE Emoji – LINE Emoji _ LINE STORE"/>
          <p:cNvPicPr>
            <a:picLocks noChangeAspect="1"/>
          </p:cNvPicPr>
          <p:nvPr/>
        </p:nvPicPr>
        <p:blipFill>
          <a:blip r:embed="rId5"/>
          <a:srcRect l="12552" t="5858" r="10879" b="6695"/>
          <a:stretch>
            <a:fillRect/>
          </a:stretch>
        </p:blipFill>
        <p:spPr>
          <a:xfrm>
            <a:off x="908050" y="2459355"/>
            <a:ext cx="697230" cy="796290"/>
          </a:xfrm>
          <a:prstGeom prst="ellipse">
            <a:avLst/>
          </a:prstGeom>
        </p:spPr>
      </p:pic>
      <p:sp>
        <p:nvSpPr>
          <p:cNvPr id="16" name="Oval 15"/>
          <p:cNvSpPr/>
          <p:nvPr/>
        </p:nvSpPr>
        <p:spPr>
          <a:xfrm>
            <a:off x="821055" y="3571240"/>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Imroatus Sholekha\Temple PPT\New folder\Para karakter ONE PIECE kini hadir dalam bentuk….pngPara karakter ONE PIECE kini hadir dalam bentuk…"/>
          <p:cNvPicPr>
            <a:picLocks noChangeAspect="1"/>
          </p:cNvPicPr>
          <p:nvPr/>
        </p:nvPicPr>
        <p:blipFill>
          <a:blip r:embed="rId6"/>
          <a:srcRect t="49582" r="46722"/>
          <a:stretch>
            <a:fillRect/>
          </a:stretch>
        </p:blipFill>
        <p:spPr>
          <a:xfrm>
            <a:off x="797560" y="3571875"/>
            <a:ext cx="833755" cy="789305"/>
          </a:xfrm>
          <a:prstGeom prst="ellipse">
            <a:avLst/>
          </a:prstGeom>
        </p:spPr>
      </p:pic>
      <p:sp>
        <p:nvSpPr>
          <p:cNvPr id="18" name="Oval 17"/>
          <p:cNvSpPr/>
          <p:nvPr/>
        </p:nvSpPr>
        <p:spPr>
          <a:xfrm>
            <a:off x="821055" y="467931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D:\Imroatus Sholekha\Temple PPT\New folder\ONE PIECE Emoji – LINE Emoji _ LINE STORE (1).pngONE PIECE Emoji – LINE Emoji _ LINE STORE (1)"/>
          <p:cNvPicPr>
            <a:picLocks noChangeAspect="1"/>
          </p:cNvPicPr>
          <p:nvPr/>
        </p:nvPicPr>
        <p:blipFill>
          <a:blip r:embed="rId7"/>
          <a:srcRect/>
          <a:stretch>
            <a:fillRect/>
          </a:stretch>
        </p:blipFill>
        <p:spPr>
          <a:xfrm>
            <a:off x="774065" y="4623435"/>
            <a:ext cx="873125" cy="873125"/>
          </a:xfrm>
          <a:prstGeom prst="ellipse">
            <a:avLst/>
          </a:prstGeom>
        </p:spPr>
      </p:pic>
      <p:sp>
        <p:nvSpPr>
          <p:cNvPr id="23" name="Oval 22"/>
          <p:cNvSpPr/>
          <p:nvPr/>
        </p:nvSpPr>
        <p:spPr>
          <a:xfrm>
            <a:off x="821055" y="5714365"/>
            <a:ext cx="779780" cy="736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Imroatus Sholekha\Temple PPT\New folder\7b0af00b-8ac4-46d0-ba79-cc5f520dbda7.png7b0af00b-8ac4-46d0-ba79-cc5f520dbda7"/>
          <p:cNvPicPr>
            <a:picLocks noChangeAspect="1"/>
          </p:cNvPicPr>
          <p:nvPr/>
        </p:nvPicPr>
        <p:blipFill>
          <a:blip r:embed="rId8"/>
          <a:srcRect l="-2941" b="10476"/>
          <a:stretch>
            <a:fillRect/>
          </a:stretch>
        </p:blipFill>
        <p:spPr>
          <a:xfrm>
            <a:off x="819150" y="5749925"/>
            <a:ext cx="782320" cy="700405"/>
          </a:xfrm>
          <a:prstGeom prst="ellipse">
            <a:avLst/>
          </a:prstGeom>
        </p:spPr>
      </p:pic>
      <p:sp>
        <p:nvSpPr>
          <p:cNvPr id="21" name="Freeform 20"/>
          <p:cNvSpPr/>
          <p:nvPr/>
        </p:nvSpPr>
        <p:spPr>
          <a:xfrm>
            <a:off x="842294" y="991768"/>
            <a:ext cx="653762" cy="420574"/>
          </a:xfrm>
          <a:custGeom>
            <a:avLst/>
            <a:gdLst>
              <a:gd name="connsiteX0" fmla="*/ 29 w 1029"/>
              <a:gd name="connsiteY0" fmla="*/ 378 h 662"/>
              <a:gd name="connsiteX1" fmla="*/ 509 w 1029"/>
              <a:gd name="connsiteY1" fmla="*/ 0 h 662"/>
              <a:gd name="connsiteX2" fmla="*/ 1001 w 1029"/>
              <a:gd name="connsiteY2" fmla="*/ 378 h 662"/>
              <a:gd name="connsiteX3" fmla="*/ 515 w 1029"/>
              <a:gd name="connsiteY3" fmla="*/ 648 h 662"/>
              <a:gd name="connsiteX4" fmla="*/ 29 w 1029"/>
              <a:gd name="connsiteY4" fmla="*/ 378 h 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 h="662">
                <a:moveTo>
                  <a:pt x="29" y="378"/>
                </a:moveTo>
                <a:cubicBezTo>
                  <a:pt x="-103" y="-12"/>
                  <a:pt x="241" y="0"/>
                  <a:pt x="509" y="0"/>
                </a:cubicBezTo>
                <a:cubicBezTo>
                  <a:pt x="777" y="0"/>
                  <a:pt x="1133" y="0"/>
                  <a:pt x="1001" y="378"/>
                </a:cubicBezTo>
                <a:cubicBezTo>
                  <a:pt x="869" y="756"/>
                  <a:pt x="783" y="648"/>
                  <a:pt x="515" y="648"/>
                </a:cubicBezTo>
                <a:cubicBezTo>
                  <a:pt x="247" y="648"/>
                  <a:pt x="89" y="480"/>
                  <a:pt x="29" y="37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Imroatus Sholekha\Temple PPT\New folder\The ONE PIECE crew are now emoji! Set sail for….pngThe ONE PIECE crew are now emoji! Set sail for…"/>
          <p:cNvPicPr>
            <a:picLocks noChangeAspect="1"/>
          </p:cNvPicPr>
          <p:nvPr/>
        </p:nvPicPr>
        <p:blipFill>
          <a:blip r:embed="rId6">
            <a:clrChange>
              <a:clrFrom>
                <a:srgbClr val="FFFFFF">
                  <a:alpha val="100000"/>
                </a:srgbClr>
              </a:clrFrom>
              <a:clrTo>
                <a:srgbClr val="FFFFFF">
                  <a:alpha val="100000"/>
                  <a:alpha val="0"/>
                </a:srgbClr>
              </a:clrTo>
            </a:clrChange>
          </a:blip>
          <a:srcRect r="48096" b="49072"/>
          <a:stretch>
            <a:fillRect/>
          </a:stretch>
        </p:blipFill>
        <p:spPr>
          <a:xfrm>
            <a:off x="318770" y="-106680"/>
            <a:ext cx="1731010" cy="1731010"/>
          </a:xfrm>
          <a:prstGeom prst="rect">
            <a:avLst/>
          </a:prstGeom>
        </p:spPr>
      </p:pic>
      <p:sp>
        <p:nvSpPr>
          <p:cNvPr id="51" name="Left Arrow 50"/>
          <p:cNvSpPr/>
          <p:nvPr/>
        </p:nvSpPr>
        <p:spPr>
          <a:xfrm rot="2400000">
            <a:off x="3028315" y="3872230"/>
            <a:ext cx="500380" cy="372110"/>
          </a:xfrm>
          <a:prstGeom prst="leftArrow">
            <a:avLst/>
          </a:prstGeom>
          <a:solidFill>
            <a:srgbClr val="EECA69"/>
          </a:solidFill>
          <a:ln w="28575">
            <a:solidFill>
              <a:srgbClr val="DE01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lus 1"/>
          <p:cNvSpPr/>
          <p:nvPr/>
        </p:nvSpPr>
        <p:spPr>
          <a:xfrm rot="2460000">
            <a:off x="2701290" y="271145"/>
            <a:ext cx="814070" cy="756285"/>
          </a:xfrm>
          <a:prstGeom prst="mathPlus">
            <a:avLst/>
          </a:prstGeom>
          <a:solidFill>
            <a:srgbClr val="DA0131"/>
          </a:solidFill>
          <a:ln>
            <a:solidFill>
              <a:srgbClr val="EEB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Box 56"/>
          <p:cNvSpPr txBox="1"/>
          <p:nvPr/>
        </p:nvSpPr>
        <p:spPr>
          <a:xfrm>
            <a:off x="3663950" y="280670"/>
            <a:ext cx="5987415" cy="64516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wrap="square" rtlCol="0">
            <a:spAutoFit/>
          </a:bodyPr>
          <a:lstStyle/>
          <a:p>
            <a:pPr algn="dist"/>
            <a:r>
              <a:rPr lang="en-US" sz="3600" b="1">
                <a:solidFill>
                  <a:schemeClr val="tx1"/>
                </a:solidFill>
                <a:effectLst>
                  <a:outerShdw blurRad="38100" dist="19050" dir="2700000" algn="tl" rotWithShape="0">
                    <a:schemeClr val="dk1">
                      <a:alpha val="40000"/>
                    </a:schemeClr>
                  </a:outerShdw>
                </a:effectLst>
                <a:latin typeface="Humble boys demo" panose="02000500000000000000" charset="0"/>
                <a:cs typeface="Humble boys demo" panose="02000500000000000000" charset="0"/>
              </a:rPr>
              <a:t>TITLE</a:t>
            </a:r>
          </a:p>
        </p:txBody>
      </p:sp>
      <p:sp>
        <p:nvSpPr>
          <p:cNvPr id="9" name="Flowchart: Alternate Process 8"/>
          <p:cNvSpPr/>
          <p:nvPr/>
        </p:nvSpPr>
        <p:spPr>
          <a:xfrm>
            <a:off x="2312670" y="1214755"/>
            <a:ext cx="8858885" cy="4895850"/>
          </a:xfrm>
          <a:prstGeom prst="flowChartAlternateProcess">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6"/>
          <p:cNvSpPr/>
          <p:nvPr/>
        </p:nvSpPr>
        <p:spPr>
          <a:xfrm>
            <a:off x="2211070" y="1286510"/>
            <a:ext cx="8858885" cy="489585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823845" y="1564005"/>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00730" y="1564005"/>
            <a:ext cx="288925" cy="274320"/>
          </a:xfrm>
          <a:prstGeom prst="ellipse">
            <a:avLst/>
          </a:prstGeom>
          <a:solidFill>
            <a:srgbClr val="EFC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777615" y="1564005"/>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7" descr="Doujinshi onepiece- yaoi"/>
          <p:cNvPicPr>
            <a:picLocks noChangeAspect="1"/>
          </p:cNvPicPr>
          <p:nvPr/>
        </p:nvPicPr>
        <p:blipFill>
          <a:blip r:embed="rId9">
            <a:clrChange>
              <a:clrFrom>
                <a:srgbClr val="FFFFFF">
                  <a:alpha val="100000"/>
                </a:srgbClr>
              </a:clrFrom>
              <a:clrTo>
                <a:srgbClr val="FFFFFF">
                  <a:alpha val="100000"/>
                  <a:alpha val="0"/>
                </a:srgbClr>
              </a:clrTo>
            </a:clrChange>
          </a:blip>
          <a:srcRect t="36278" b="32559"/>
          <a:stretch>
            <a:fillRect/>
          </a:stretch>
        </p:blipFill>
        <p:spPr>
          <a:xfrm>
            <a:off x="3761105" y="1264920"/>
            <a:ext cx="1619885" cy="897890"/>
          </a:xfrm>
          <a:prstGeom prst="rect">
            <a:avLst/>
          </a:prstGeom>
        </p:spPr>
      </p:pic>
      <p:graphicFrame>
        <p:nvGraphicFramePr>
          <p:cNvPr id="15" name="图表 7"/>
          <p:cNvGraphicFramePr/>
          <p:nvPr/>
        </p:nvGraphicFramePr>
        <p:xfrm>
          <a:off x="2494280" y="1972945"/>
          <a:ext cx="4174490" cy="3227705"/>
        </p:xfrm>
        <a:graphic>
          <a:graphicData uri="http://schemas.openxmlformats.org/drawingml/2006/chart">
            <c:chart xmlns:c="http://schemas.openxmlformats.org/drawingml/2006/chart" xmlns:r="http://schemas.openxmlformats.org/officeDocument/2006/relationships" r:id="rId10"/>
          </a:graphicData>
        </a:graphic>
      </p:graphicFrame>
      <p:sp>
        <p:nvSpPr>
          <p:cNvPr id="382" name="矩形 381"/>
          <p:cNvSpPr/>
          <p:nvPr/>
        </p:nvSpPr>
        <p:spPr>
          <a:xfrm>
            <a:off x="7308215" y="2283460"/>
            <a:ext cx="1466850" cy="321945"/>
          </a:xfrm>
          <a:prstGeom prst="rect">
            <a:avLst/>
          </a:prstGeom>
        </p:spPr>
        <p:txBody>
          <a:bodyPr wrap="square">
            <a:spAutoFit/>
          </a:bodyPr>
          <a:lstStyle/>
          <a:p>
            <a:pPr>
              <a:lnSpc>
                <a:spcPts val="1800"/>
              </a:lnSpc>
            </a:pPr>
            <a:r>
              <a:rPr lang="en-US" altLang="zh-CN" sz="1600" b="1" dirty="0">
                <a:solidFill>
                  <a:schemeClr val="accent6">
                    <a:lumMod val="75000"/>
                  </a:schemeClr>
                </a:solidFill>
                <a:latin typeface="+mj-lt"/>
              </a:rPr>
              <a:t>Demonstrate</a:t>
            </a:r>
            <a:r>
              <a:rPr lang="en-US" altLang="zh-CN" sz="1600" b="1" dirty="0">
                <a:solidFill>
                  <a:schemeClr val="accent6"/>
                </a:solidFill>
                <a:latin typeface="+mj-lt"/>
              </a:rPr>
              <a:t> </a:t>
            </a:r>
            <a:endParaRPr lang="zh-CN" altLang="en-US" sz="1600" b="1" dirty="0">
              <a:solidFill>
                <a:schemeClr val="accent6"/>
              </a:solidFill>
              <a:latin typeface="+mj-lt"/>
            </a:endParaRPr>
          </a:p>
        </p:txBody>
      </p:sp>
      <p:sp>
        <p:nvSpPr>
          <p:cNvPr id="383" name="矩形 382"/>
          <p:cNvSpPr/>
          <p:nvPr/>
        </p:nvSpPr>
        <p:spPr>
          <a:xfrm>
            <a:off x="7428865" y="2571115"/>
            <a:ext cx="2138680" cy="783590"/>
          </a:xfrm>
          <a:prstGeom prst="rect">
            <a:avLst/>
          </a:prstGeom>
        </p:spPr>
        <p:txBody>
          <a:bodyPr wrap="square">
            <a:spAutoFit/>
          </a:bodyPr>
          <a:lstStyle/>
          <a:p>
            <a:pPr>
              <a:lnSpc>
                <a:spcPts val="1800"/>
              </a:lnSpc>
            </a:pPr>
            <a:r>
              <a:rPr lang="en-US" altLang="zh-CN" sz="900" dirty="0">
                <a:solidFill>
                  <a:schemeClr val="bg1">
                    <a:lumMod val="65000"/>
                  </a:schemeClr>
                </a:solidFill>
                <a:latin typeface="Judymlky" panose="02000503000000000000" charset="0"/>
                <a:cs typeface="Judymlky" panose="02000503000000000000" charset="0"/>
              </a:rPr>
              <a:t>But the information is inextricably inextricable and needs to be expressed in more words</a:t>
            </a:r>
          </a:p>
        </p:txBody>
      </p:sp>
      <p:sp>
        <p:nvSpPr>
          <p:cNvPr id="396" name="矩形 395"/>
          <p:cNvSpPr/>
          <p:nvPr/>
        </p:nvSpPr>
        <p:spPr>
          <a:xfrm>
            <a:off x="7308215" y="3362960"/>
            <a:ext cx="1423670" cy="321945"/>
          </a:xfrm>
          <a:prstGeom prst="rect">
            <a:avLst/>
          </a:prstGeom>
        </p:spPr>
        <p:txBody>
          <a:bodyPr wrap="square">
            <a:spAutoFit/>
          </a:bodyPr>
          <a:lstStyle/>
          <a:p>
            <a:pPr>
              <a:lnSpc>
                <a:spcPts val="1800"/>
              </a:lnSpc>
            </a:pPr>
            <a:r>
              <a:rPr lang="en-US" altLang="zh-CN" sz="1600" b="1" dirty="0">
                <a:solidFill>
                  <a:schemeClr val="accent6">
                    <a:lumMod val="75000"/>
                  </a:schemeClr>
                </a:solidFill>
                <a:latin typeface="+mj-lt"/>
              </a:rPr>
              <a:t>Demonstrate</a:t>
            </a:r>
            <a:r>
              <a:rPr lang="en-US" altLang="zh-CN" sz="1600" b="1" dirty="0">
                <a:solidFill>
                  <a:schemeClr val="accent6"/>
                </a:solidFill>
                <a:latin typeface="+mj-lt"/>
              </a:rPr>
              <a:t> </a:t>
            </a:r>
            <a:endParaRPr lang="zh-CN" altLang="en-US" sz="1600" b="1" dirty="0">
              <a:solidFill>
                <a:schemeClr val="accent6"/>
              </a:solidFill>
              <a:latin typeface="+mj-lt"/>
            </a:endParaRPr>
          </a:p>
        </p:txBody>
      </p:sp>
      <p:sp>
        <p:nvSpPr>
          <p:cNvPr id="397" name="矩形 396"/>
          <p:cNvSpPr/>
          <p:nvPr/>
        </p:nvSpPr>
        <p:spPr>
          <a:xfrm>
            <a:off x="7428865" y="3684905"/>
            <a:ext cx="2138680" cy="783590"/>
          </a:xfrm>
          <a:prstGeom prst="rect">
            <a:avLst/>
          </a:prstGeom>
        </p:spPr>
        <p:txBody>
          <a:bodyPr wrap="square">
            <a:spAutoFit/>
          </a:bodyPr>
          <a:lstStyle/>
          <a:p>
            <a:pPr>
              <a:lnSpc>
                <a:spcPts val="1800"/>
              </a:lnSpc>
            </a:pPr>
            <a:r>
              <a:rPr lang="en-US" altLang="zh-CN" sz="900" dirty="0">
                <a:solidFill>
                  <a:schemeClr val="bg1">
                    <a:lumMod val="65000"/>
                  </a:schemeClr>
                </a:solidFill>
              </a:rPr>
              <a:t>But the information is inextricably inextricable and needs to be expressed in more words</a:t>
            </a:r>
          </a:p>
        </p:txBody>
      </p:sp>
      <p:sp>
        <p:nvSpPr>
          <p:cNvPr id="406" name="矩形 405"/>
          <p:cNvSpPr/>
          <p:nvPr/>
        </p:nvSpPr>
        <p:spPr>
          <a:xfrm>
            <a:off x="7351395" y="4544060"/>
            <a:ext cx="1467485" cy="321945"/>
          </a:xfrm>
          <a:prstGeom prst="rect">
            <a:avLst/>
          </a:prstGeom>
        </p:spPr>
        <p:txBody>
          <a:bodyPr wrap="square">
            <a:spAutoFit/>
          </a:bodyPr>
          <a:lstStyle/>
          <a:p>
            <a:pPr>
              <a:lnSpc>
                <a:spcPts val="1800"/>
              </a:lnSpc>
            </a:pPr>
            <a:r>
              <a:rPr lang="en-US" altLang="zh-CN" sz="1600" b="1" dirty="0">
                <a:solidFill>
                  <a:schemeClr val="accent6">
                    <a:lumMod val="75000"/>
                  </a:schemeClr>
                </a:solidFill>
                <a:latin typeface="+mj-lt"/>
              </a:rPr>
              <a:t>Demonstrate</a:t>
            </a:r>
            <a:r>
              <a:rPr lang="en-US" altLang="zh-CN" sz="1600" b="1" dirty="0">
                <a:solidFill>
                  <a:schemeClr val="accent6"/>
                </a:solidFill>
                <a:latin typeface="+mj-lt"/>
              </a:rPr>
              <a:t> </a:t>
            </a:r>
            <a:endParaRPr lang="zh-CN" altLang="en-US" sz="1600" b="1" dirty="0">
              <a:solidFill>
                <a:schemeClr val="accent6"/>
              </a:solidFill>
              <a:latin typeface="+mj-lt"/>
            </a:endParaRPr>
          </a:p>
        </p:txBody>
      </p:sp>
      <p:sp>
        <p:nvSpPr>
          <p:cNvPr id="407" name="矩形 406"/>
          <p:cNvSpPr/>
          <p:nvPr/>
        </p:nvSpPr>
        <p:spPr>
          <a:xfrm>
            <a:off x="7428865" y="4986020"/>
            <a:ext cx="2138680" cy="783590"/>
          </a:xfrm>
          <a:prstGeom prst="rect">
            <a:avLst/>
          </a:prstGeom>
        </p:spPr>
        <p:txBody>
          <a:bodyPr wrap="square">
            <a:spAutoFit/>
          </a:bodyPr>
          <a:lstStyle/>
          <a:p>
            <a:pPr>
              <a:lnSpc>
                <a:spcPts val="1800"/>
              </a:lnSpc>
            </a:pPr>
            <a:r>
              <a:rPr lang="en-US" altLang="zh-CN" sz="900" dirty="0">
                <a:solidFill>
                  <a:schemeClr val="bg1">
                    <a:lumMod val="65000"/>
                  </a:schemeClr>
                </a:solidFill>
                <a:latin typeface="Judymlky" panose="02000503000000000000" charset="0"/>
                <a:cs typeface="Judymlky" panose="02000503000000000000" charset="0"/>
              </a:rPr>
              <a:t>But the information is inextricably inextricable and needs to be expressed in more words</a:t>
            </a:r>
          </a:p>
        </p:txBody>
      </p:sp>
      <p:sp>
        <p:nvSpPr>
          <p:cNvPr id="20" name="Oval 19"/>
          <p:cNvSpPr/>
          <p:nvPr/>
        </p:nvSpPr>
        <p:spPr>
          <a:xfrm rot="15840000">
            <a:off x="6852285" y="2257425"/>
            <a:ext cx="381635" cy="355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15840000">
            <a:off x="6852285" y="3342640"/>
            <a:ext cx="381635" cy="355600"/>
          </a:xfrm>
          <a:prstGeom prst="ellipse">
            <a:avLst/>
          </a:prstGeom>
          <a:solidFill>
            <a:srgbClr val="EFC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rot="15840000">
            <a:off x="6852285" y="4501515"/>
            <a:ext cx="381635" cy="35560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9" name="组合 418"/>
          <p:cNvGrpSpPr/>
          <p:nvPr/>
        </p:nvGrpSpPr>
        <p:grpSpPr>
          <a:xfrm>
            <a:off x="6975475" y="2317750"/>
            <a:ext cx="135255" cy="253365"/>
            <a:chOff x="6719454" y="1460196"/>
            <a:chExt cx="196880" cy="328134"/>
          </a:xfrm>
        </p:grpSpPr>
        <p:sp>
          <p:nvSpPr>
            <p:cNvPr id="420" name="任意多边形: 形状 419"/>
            <p:cNvSpPr/>
            <p:nvPr/>
          </p:nvSpPr>
          <p:spPr>
            <a:xfrm>
              <a:off x="6719454" y="1460196"/>
              <a:ext cx="196880" cy="328134"/>
            </a:xfrm>
            <a:custGeom>
              <a:avLst/>
              <a:gdLst>
                <a:gd name="connsiteX0" fmla="*/ 98440 w 196880"/>
                <a:gd name="connsiteY0" fmla="*/ 0 h 328133"/>
                <a:gd name="connsiteX1" fmla="*/ 98440 w 196880"/>
                <a:gd name="connsiteY1" fmla="*/ 0 h 328133"/>
                <a:gd name="connsiteX2" fmla="*/ 196880 w 196880"/>
                <a:gd name="connsiteY2" fmla="*/ 98440 h 328133"/>
                <a:gd name="connsiteX3" fmla="*/ 196880 w 196880"/>
                <a:gd name="connsiteY3" fmla="*/ 229694 h 328133"/>
                <a:gd name="connsiteX4" fmla="*/ 98440 w 196880"/>
                <a:gd name="connsiteY4" fmla="*/ 328134 h 328133"/>
                <a:gd name="connsiteX5" fmla="*/ 98440 w 196880"/>
                <a:gd name="connsiteY5" fmla="*/ 328134 h 328133"/>
                <a:gd name="connsiteX6" fmla="*/ 0 w 196880"/>
                <a:gd name="connsiteY6" fmla="*/ 229694 h 328133"/>
                <a:gd name="connsiteX7" fmla="*/ 0 w 196880"/>
                <a:gd name="connsiteY7" fmla="*/ 98440 h 328133"/>
                <a:gd name="connsiteX8" fmla="*/ 98440 w 196880"/>
                <a:gd name="connsiteY8" fmla="*/ 0 h 32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880" h="328133">
                  <a:moveTo>
                    <a:pt x="98440" y="0"/>
                  </a:moveTo>
                  <a:lnTo>
                    <a:pt x="98440" y="0"/>
                  </a:lnTo>
                  <a:cubicBezTo>
                    <a:pt x="152582" y="0"/>
                    <a:pt x="196880" y="44298"/>
                    <a:pt x="196880" y="98440"/>
                  </a:cubicBezTo>
                  <a:lnTo>
                    <a:pt x="196880" y="229694"/>
                  </a:lnTo>
                  <a:cubicBezTo>
                    <a:pt x="196880" y="283836"/>
                    <a:pt x="152582" y="328134"/>
                    <a:pt x="98440" y="328134"/>
                  </a:cubicBezTo>
                  <a:lnTo>
                    <a:pt x="98440" y="328134"/>
                  </a:lnTo>
                  <a:cubicBezTo>
                    <a:pt x="44298" y="328134"/>
                    <a:pt x="0" y="283836"/>
                    <a:pt x="0" y="229694"/>
                  </a:cubicBezTo>
                  <a:lnTo>
                    <a:pt x="0" y="98440"/>
                  </a:lnTo>
                  <a:cubicBezTo>
                    <a:pt x="0" y="44298"/>
                    <a:pt x="44298" y="0"/>
                    <a:pt x="98440" y="0"/>
                  </a:cubicBezTo>
                  <a:close/>
                </a:path>
              </a:pathLst>
            </a:custGeom>
            <a:noFill/>
            <a:ln w="16401" cap="flat">
              <a:solidFill>
                <a:schemeClr val="bg1"/>
              </a:solidFill>
              <a:prstDash val="solid"/>
              <a:miter/>
            </a:ln>
          </p:spPr>
          <p:txBody>
            <a:bodyPr rtlCol="0" anchor="ctr"/>
            <a:lstStyle/>
            <a:p>
              <a:endParaRPr lang="zh-CN" altLang="en-US"/>
            </a:p>
          </p:txBody>
        </p:sp>
        <p:sp>
          <p:nvSpPr>
            <p:cNvPr id="421" name="任意多边形: 形状 420"/>
            <p:cNvSpPr/>
            <p:nvPr/>
          </p:nvSpPr>
          <p:spPr>
            <a:xfrm>
              <a:off x="6801488" y="1509416"/>
              <a:ext cx="32813" cy="57423"/>
            </a:xfrm>
            <a:custGeom>
              <a:avLst/>
              <a:gdLst>
                <a:gd name="connsiteX0" fmla="*/ 16407 w 32813"/>
                <a:gd name="connsiteY0" fmla="*/ 0 h 57423"/>
                <a:gd name="connsiteX1" fmla="*/ 16407 w 32813"/>
                <a:gd name="connsiteY1" fmla="*/ 0 h 57423"/>
                <a:gd name="connsiteX2" fmla="*/ 32813 w 32813"/>
                <a:gd name="connsiteY2" fmla="*/ 16407 h 57423"/>
                <a:gd name="connsiteX3" fmla="*/ 32813 w 32813"/>
                <a:gd name="connsiteY3" fmla="*/ 41017 h 57423"/>
                <a:gd name="connsiteX4" fmla="*/ 16407 w 32813"/>
                <a:gd name="connsiteY4" fmla="*/ 57423 h 57423"/>
                <a:gd name="connsiteX5" fmla="*/ 16407 w 32813"/>
                <a:gd name="connsiteY5" fmla="*/ 57423 h 57423"/>
                <a:gd name="connsiteX6" fmla="*/ 0 w 32813"/>
                <a:gd name="connsiteY6" fmla="*/ 41017 h 57423"/>
                <a:gd name="connsiteX7" fmla="*/ 0 w 32813"/>
                <a:gd name="connsiteY7" fmla="*/ 16407 h 57423"/>
                <a:gd name="connsiteX8" fmla="*/ 16407 w 32813"/>
                <a:gd name="connsiteY8" fmla="*/ 0 h 5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13" h="57423">
                  <a:moveTo>
                    <a:pt x="16407" y="0"/>
                  </a:moveTo>
                  <a:lnTo>
                    <a:pt x="16407" y="0"/>
                  </a:lnTo>
                  <a:cubicBezTo>
                    <a:pt x="25430" y="0"/>
                    <a:pt x="32813" y="7383"/>
                    <a:pt x="32813" y="16407"/>
                  </a:cubicBezTo>
                  <a:lnTo>
                    <a:pt x="32813" y="41017"/>
                  </a:lnTo>
                  <a:cubicBezTo>
                    <a:pt x="32813" y="50040"/>
                    <a:pt x="25430" y="57423"/>
                    <a:pt x="16407" y="57423"/>
                  </a:cubicBezTo>
                  <a:lnTo>
                    <a:pt x="16407" y="57423"/>
                  </a:lnTo>
                  <a:cubicBezTo>
                    <a:pt x="7383" y="57423"/>
                    <a:pt x="0" y="50040"/>
                    <a:pt x="0" y="41017"/>
                  </a:cubicBezTo>
                  <a:lnTo>
                    <a:pt x="0" y="16407"/>
                  </a:lnTo>
                  <a:cubicBezTo>
                    <a:pt x="0" y="7383"/>
                    <a:pt x="7383" y="0"/>
                    <a:pt x="16407" y="0"/>
                  </a:cubicBezTo>
                  <a:close/>
                </a:path>
              </a:pathLst>
            </a:custGeom>
            <a:noFill/>
            <a:ln w="16401" cap="rnd">
              <a:solidFill>
                <a:schemeClr val="bg1"/>
              </a:solidFill>
              <a:prstDash val="solid"/>
              <a:round/>
            </a:ln>
          </p:spPr>
          <p:txBody>
            <a:bodyPr rtlCol="0" anchor="ctr"/>
            <a:lstStyle/>
            <a:p>
              <a:endParaRPr lang="zh-CN" altLang="en-US"/>
            </a:p>
          </p:txBody>
        </p:sp>
        <p:sp>
          <p:nvSpPr>
            <p:cNvPr id="422" name="任意多边形: 形状 421"/>
            <p:cNvSpPr/>
            <p:nvPr/>
          </p:nvSpPr>
          <p:spPr>
            <a:xfrm>
              <a:off x="6817894" y="1493010"/>
              <a:ext cx="8203" cy="16407"/>
            </a:xfrm>
            <a:custGeom>
              <a:avLst/>
              <a:gdLst>
                <a:gd name="connsiteX0" fmla="*/ 0 w 0"/>
                <a:gd name="connsiteY0" fmla="*/ 16407 h 16406"/>
                <a:gd name="connsiteX1" fmla="*/ 0 w 0"/>
                <a:gd name="connsiteY1" fmla="*/ 0 h 16406"/>
              </a:gdLst>
              <a:ahLst/>
              <a:cxnLst>
                <a:cxn ang="0">
                  <a:pos x="connsiteX0" y="connsiteY0"/>
                </a:cxn>
                <a:cxn ang="0">
                  <a:pos x="connsiteX1" y="connsiteY1"/>
                </a:cxn>
              </a:cxnLst>
              <a:rect l="l" t="t" r="r" b="b"/>
              <a:pathLst>
                <a:path h="16406">
                  <a:moveTo>
                    <a:pt x="0" y="16407"/>
                  </a:moveTo>
                  <a:lnTo>
                    <a:pt x="0" y="0"/>
                  </a:lnTo>
                </a:path>
              </a:pathLst>
            </a:custGeom>
            <a:noFill/>
            <a:ln w="16401" cap="rnd">
              <a:solidFill>
                <a:schemeClr val="bg1"/>
              </a:solidFill>
              <a:prstDash val="solid"/>
              <a:round/>
            </a:ln>
          </p:spPr>
          <p:txBody>
            <a:bodyPr rtlCol="0" anchor="ctr"/>
            <a:lstStyle/>
            <a:p>
              <a:endParaRPr lang="zh-CN" altLang="en-US"/>
            </a:p>
          </p:txBody>
        </p:sp>
        <p:sp>
          <p:nvSpPr>
            <p:cNvPr id="423" name="任意多边形: 形状 422"/>
            <p:cNvSpPr/>
            <p:nvPr/>
          </p:nvSpPr>
          <p:spPr>
            <a:xfrm>
              <a:off x="6817894" y="1566840"/>
              <a:ext cx="8203" cy="32813"/>
            </a:xfrm>
            <a:custGeom>
              <a:avLst/>
              <a:gdLst>
                <a:gd name="connsiteX0" fmla="*/ 0 w 0"/>
                <a:gd name="connsiteY0" fmla="*/ 32813 h 32813"/>
                <a:gd name="connsiteX1" fmla="*/ 0 w 0"/>
                <a:gd name="connsiteY1" fmla="*/ 0 h 32813"/>
              </a:gdLst>
              <a:ahLst/>
              <a:cxnLst>
                <a:cxn ang="0">
                  <a:pos x="connsiteX0" y="connsiteY0"/>
                </a:cxn>
                <a:cxn ang="0">
                  <a:pos x="connsiteX1" y="connsiteY1"/>
                </a:cxn>
              </a:cxnLst>
              <a:rect l="l" t="t" r="r" b="b"/>
              <a:pathLst>
                <a:path h="32813">
                  <a:moveTo>
                    <a:pt x="0" y="32813"/>
                  </a:moveTo>
                  <a:lnTo>
                    <a:pt x="0" y="0"/>
                  </a:lnTo>
                </a:path>
              </a:pathLst>
            </a:custGeom>
            <a:noFill/>
            <a:ln w="16401" cap="rnd">
              <a:solidFill>
                <a:schemeClr val="bg1"/>
              </a:solidFill>
              <a:prstDash val="solid"/>
              <a:round/>
            </a:ln>
          </p:spPr>
          <p:txBody>
            <a:bodyPr rtlCol="0" anchor="ctr"/>
            <a:lstStyle/>
            <a:p>
              <a:endParaRPr lang="zh-CN" altLang="en-US"/>
            </a:p>
          </p:txBody>
        </p:sp>
        <p:sp>
          <p:nvSpPr>
            <p:cNvPr id="424" name="任意多边形: 形状 423"/>
            <p:cNvSpPr/>
            <p:nvPr/>
          </p:nvSpPr>
          <p:spPr>
            <a:xfrm>
              <a:off x="6719454" y="1607856"/>
              <a:ext cx="196880" cy="8203"/>
            </a:xfrm>
            <a:custGeom>
              <a:avLst/>
              <a:gdLst>
                <a:gd name="connsiteX0" fmla="*/ 0 w 196880"/>
                <a:gd name="connsiteY0" fmla="*/ 0 h 0"/>
                <a:gd name="connsiteX1" fmla="*/ 196880 w 196880"/>
                <a:gd name="connsiteY1" fmla="*/ 0 h 0"/>
              </a:gdLst>
              <a:ahLst/>
              <a:cxnLst>
                <a:cxn ang="0">
                  <a:pos x="connsiteX0" y="connsiteY0"/>
                </a:cxn>
                <a:cxn ang="0">
                  <a:pos x="connsiteX1" y="connsiteY1"/>
                </a:cxn>
              </a:cxnLst>
              <a:rect l="l" t="t" r="r" b="b"/>
              <a:pathLst>
                <a:path w="196880">
                  <a:moveTo>
                    <a:pt x="0" y="0"/>
                  </a:moveTo>
                  <a:lnTo>
                    <a:pt x="196880" y="0"/>
                  </a:lnTo>
                </a:path>
              </a:pathLst>
            </a:custGeom>
            <a:noFill/>
            <a:ln w="16401" cap="flat">
              <a:solidFill>
                <a:schemeClr val="bg1"/>
              </a:solidFill>
              <a:prstDash val="solid"/>
              <a:miter/>
            </a:ln>
          </p:spPr>
          <p:txBody>
            <a:bodyPr rtlCol="0" anchor="ctr"/>
            <a:lstStyle/>
            <a:p>
              <a:endParaRPr lang="zh-CN" altLang="en-US"/>
            </a:p>
          </p:txBody>
        </p:sp>
      </p:grpSp>
      <p:grpSp>
        <p:nvGrpSpPr>
          <p:cNvPr id="375" name="组合 374"/>
          <p:cNvGrpSpPr/>
          <p:nvPr/>
        </p:nvGrpSpPr>
        <p:grpSpPr>
          <a:xfrm>
            <a:off x="6976110" y="3362960"/>
            <a:ext cx="140335" cy="280670"/>
            <a:chOff x="7424942" y="4339572"/>
            <a:chExt cx="229694" cy="344540"/>
          </a:xfrm>
        </p:grpSpPr>
        <p:sp>
          <p:nvSpPr>
            <p:cNvPr id="376" name="任意多边形: 形状 375"/>
            <p:cNvSpPr/>
            <p:nvPr/>
          </p:nvSpPr>
          <p:spPr>
            <a:xfrm>
              <a:off x="7424942" y="4372385"/>
              <a:ext cx="229694" cy="311727"/>
            </a:xfrm>
            <a:custGeom>
              <a:avLst/>
              <a:gdLst>
                <a:gd name="connsiteX0" fmla="*/ 0 w 229693"/>
                <a:gd name="connsiteY0" fmla="*/ 295321 h 311727"/>
                <a:gd name="connsiteX1" fmla="*/ 16407 w 229693"/>
                <a:gd name="connsiteY1" fmla="*/ 311727 h 311727"/>
                <a:gd name="connsiteX2" fmla="*/ 213287 w 229693"/>
                <a:gd name="connsiteY2" fmla="*/ 311727 h 311727"/>
                <a:gd name="connsiteX3" fmla="*/ 229694 w 229693"/>
                <a:gd name="connsiteY3" fmla="*/ 295321 h 311727"/>
                <a:gd name="connsiteX4" fmla="*/ 229694 w 229693"/>
                <a:gd name="connsiteY4" fmla="*/ 114847 h 311727"/>
                <a:gd name="connsiteX5" fmla="*/ 114847 w 229693"/>
                <a:gd name="connsiteY5" fmla="*/ 0 h 311727"/>
                <a:gd name="connsiteX6" fmla="*/ 0 w 229693"/>
                <a:gd name="connsiteY6" fmla="*/ 114847 h 311727"/>
                <a:gd name="connsiteX7" fmla="*/ 0 w 229693"/>
                <a:gd name="connsiteY7" fmla="*/ 295321 h 31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693" h="311727">
                  <a:moveTo>
                    <a:pt x="0" y="295321"/>
                  </a:moveTo>
                  <a:cubicBezTo>
                    <a:pt x="0" y="304344"/>
                    <a:pt x="7383" y="311727"/>
                    <a:pt x="16407" y="311727"/>
                  </a:cubicBezTo>
                  <a:lnTo>
                    <a:pt x="213287" y="311727"/>
                  </a:lnTo>
                  <a:cubicBezTo>
                    <a:pt x="222311" y="311727"/>
                    <a:pt x="229694" y="304344"/>
                    <a:pt x="229694" y="295321"/>
                  </a:cubicBezTo>
                  <a:lnTo>
                    <a:pt x="229694" y="114847"/>
                  </a:lnTo>
                  <a:cubicBezTo>
                    <a:pt x="229694" y="51681"/>
                    <a:pt x="178013" y="0"/>
                    <a:pt x="114847" y="0"/>
                  </a:cubicBezTo>
                  <a:cubicBezTo>
                    <a:pt x="51681" y="0"/>
                    <a:pt x="0" y="51681"/>
                    <a:pt x="0" y="114847"/>
                  </a:cubicBezTo>
                  <a:lnTo>
                    <a:pt x="0" y="295321"/>
                  </a:lnTo>
                  <a:close/>
                </a:path>
              </a:pathLst>
            </a:custGeom>
            <a:noFill/>
            <a:ln w="16401" cap="rnd">
              <a:solidFill>
                <a:schemeClr val="bg1"/>
              </a:solidFill>
              <a:prstDash val="solid"/>
              <a:round/>
            </a:ln>
          </p:spPr>
          <p:txBody>
            <a:bodyPr rtlCol="0" anchor="ctr"/>
            <a:lstStyle/>
            <a:p>
              <a:endParaRPr lang="zh-CN" altLang="en-US"/>
            </a:p>
          </p:txBody>
        </p:sp>
        <p:sp>
          <p:nvSpPr>
            <p:cNvPr id="377" name="任意多边形: 形状 376"/>
            <p:cNvSpPr/>
            <p:nvPr/>
          </p:nvSpPr>
          <p:spPr>
            <a:xfrm>
              <a:off x="7506976" y="4339572"/>
              <a:ext cx="65627" cy="32813"/>
            </a:xfrm>
            <a:custGeom>
              <a:avLst/>
              <a:gdLst>
                <a:gd name="connsiteX0" fmla="*/ 65627 w 65626"/>
                <a:gd name="connsiteY0" fmla="*/ 32813 h 32813"/>
                <a:gd name="connsiteX1" fmla="*/ 32813 w 65626"/>
                <a:gd name="connsiteY1" fmla="*/ 0 h 32813"/>
                <a:gd name="connsiteX2" fmla="*/ 0 w 65626"/>
                <a:gd name="connsiteY2" fmla="*/ 32813 h 32813"/>
              </a:gdLst>
              <a:ahLst/>
              <a:cxnLst>
                <a:cxn ang="0">
                  <a:pos x="connsiteX0" y="connsiteY0"/>
                </a:cxn>
                <a:cxn ang="0">
                  <a:pos x="connsiteX1" y="connsiteY1"/>
                </a:cxn>
                <a:cxn ang="0">
                  <a:pos x="connsiteX2" y="connsiteY2"/>
                </a:cxn>
              </a:cxnLst>
              <a:rect l="l" t="t" r="r" b="b"/>
              <a:pathLst>
                <a:path w="65626" h="32813">
                  <a:moveTo>
                    <a:pt x="65627" y="32813"/>
                  </a:moveTo>
                  <a:cubicBezTo>
                    <a:pt x="65627" y="14766"/>
                    <a:pt x="50861" y="0"/>
                    <a:pt x="32813" y="0"/>
                  </a:cubicBezTo>
                  <a:cubicBezTo>
                    <a:pt x="14766" y="0"/>
                    <a:pt x="0" y="14766"/>
                    <a:pt x="0" y="32813"/>
                  </a:cubicBezTo>
                </a:path>
              </a:pathLst>
            </a:custGeom>
            <a:noFill/>
            <a:ln w="16401" cap="rnd">
              <a:solidFill>
                <a:schemeClr val="bg1"/>
              </a:solidFill>
              <a:prstDash val="solid"/>
              <a:round/>
            </a:ln>
          </p:spPr>
          <p:txBody>
            <a:bodyPr rtlCol="0" anchor="ctr"/>
            <a:lstStyle/>
            <a:p>
              <a:endParaRPr lang="zh-CN" altLang="en-US"/>
            </a:p>
          </p:txBody>
        </p:sp>
        <p:sp>
          <p:nvSpPr>
            <p:cNvPr id="378" name="任意多边形: 形状 377"/>
            <p:cNvSpPr/>
            <p:nvPr/>
          </p:nvSpPr>
          <p:spPr>
            <a:xfrm>
              <a:off x="7457755" y="4552859"/>
              <a:ext cx="164067" cy="98440"/>
            </a:xfrm>
            <a:custGeom>
              <a:avLst/>
              <a:gdLst>
                <a:gd name="connsiteX0" fmla="*/ 16407 w 164066"/>
                <a:gd name="connsiteY0" fmla="*/ 0 h 98440"/>
                <a:gd name="connsiteX1" fmla="*/ 147660 w 164066"/>
                <a:gd name="connsiteY1" fmla="*/ 0 h 98440"/>
                <a:gd name="connsiteX2" fmla="*/ 164067 w 164066"/>
                <a:gd name="connsiteY2" fmla="*/ 16407 h 98440"/>
                <a:gd name="connsiteX3" fmla="*/ 164067 w 164066"/>
                <a:gd name="connsiteY3" fmla="*/ 82033 h 98440"/>
                <a:gd name="connsiteX4" fmla="*/ 147660 w 164066"/>
                <a:gd name="connsiteY4" fmla="*/ 98440 h 98440"/>
                <a:gd name="connsiteX5" fmla="*/ 16407 w 164066"/>
                <a:gd name="connsiteY5" fmla="*/ 98440 h 98440"/>
                <a:gd name="connsiteX6" fmla="*/ 0 w 164066"/>
                <a:gd name="connsiteY6" fmla="*/ 82033 h 98440"/>
                <a:gd name="connsiteX7" fmla="*/ 0 w 164066"/>
                <a:gd name="connsiteY7" fmla="*/ 16407 h 98440"/>
                <a:gd name="connsiteX8" fmla="*/ 16407 w 164066"/>
                <a:gd name="connsiteY8" fmla="*/ 0 h 9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066" h="98440">
                  <a:moveTo>
                    <a:pt x="16407" y="0"/>
                  </a:moveTo>
                  <a:lnTo>
                    <a:pt x="147660" y="0"/>
                  </a:lnTo>
                  <a:cubicBezTo>
                    <a:pt x="156684" y="0"/>
                    <a:pt x="164067" y="7383"/>
                    <a:pt x="164067" y="16407"/>
                  </a:cubicBezTo>
                  <a:lnTo>
                    <a:pt x="164067" y="82033"/>
                  </a:lnTo>
                  <a:cubicBezTo>
                    <a:pt x="164067" y="91057"/>
                    <a:pt x="156684" y="98440"/>
                    <a:pt x="147660" y="98440"/>
                  </a:cubicBezTo>
                  <a:lnTo>
                    <a:pt x="16407" y="98440"/>
                  </a:lnTo>
                  <a:cubicBezTo>
                    <a:pt x="7383" y="98440"/>
                    <a:pt x="0" y="91057"/>
                    <a:pt x="0" y="82033"/>
                  </a:cubicBezTo>
                  <a:lnTo>
                    <a:pt x="0" y="16407"/>
                  </a:lnTo>
                  <a:cubicBezTo>
                    <a:pt x="0" y="7383"/>
                    <a:pt x="7383" y="0"/>
                    <a:pt x="16407" y="0"/>
                  </a:cubicBezTo>
                  <a:close/>
                </a:path>
              </a:pathLst>
            </a:custGeom>
            <a:noFill/>
            <a:ln w="16401" cap="rnd">
              <a:solidFill>
                <a:schemeClr val="bg1"/>
              </a:solidFill>
              <a:prstDash val="solid"/>
              <a:round/>
            </a:ln>
          </p:spPr>
          <p:txBody>
            <a:bodyPr rtlCol="0" anchor="ctr"/>
            <a:lstStyle/>
            <a:p>
              <a:endParaRPr lang="zh-CN" altLang="en-US"/>
            </a:p>
          </p:txBody>
        </p:sp>
        <p:sp>
          <p:nvSpPr>
            <p:cNvPr id="379" name="任意多边形: 形状 378"/>
            <p:cNvSpPr/>
            <p:nvPr/>
          </p:nvSpPr>
          <p:spPr>
            <a:xfrm>
              <a:off x="7457755" y="4585672"/>
              <a:ext cx="164067" cy="8203"/>
            </a:xfrm>
            <a:custGeom>
              <a:avLst/>
              <a:gdLst>
                <a:gd name="connsiteX0" fmla="*/ 0 w 164066"/>
                <a:gd name="connsiteY0" fmla="*/ 0 h 0"/>
                <a:gd name="connsiteX1" fmla="*/ 164067 w 164066"/>
                <a:gd name="connsiteY1" fmla="*/ 0 h 0"/>
              </a:gdLst>
              <a:ahLst/>
              <a:cxnLst>
                <a:cxn ang="0">
                  <a:pos x="connsiteX0" y="connsiteY0"/>
                </a:cxn>
                <a:cxn ang="0">
                  <a:pos x="connsiteX1" y="connsiteY1"/>
                </a:cxn>
              </a:cxnLst>
              <a:rect l="l" t="t" r="r" b="b"/>
              <a:pathLst>
                <a:path w="164066">
                  <a:moveTo>
                    <a:pt x="0" y="0"/>
                  </a:moveTo>
                  <a:lnTo>
                    <a:pt x="164067" y="0"/>
                  </a:lnTo>
                </a:path>
              </a:pathLst>
            </a:custGeom>
            <a:noFill/>
            <a:ln w="16401" cap="rnd">
              <a:solidFill>
                <a:schemeClr val="bg1"/>
              </a:solidFill>
              <a:prstDash val="solid"/>
              <a:round/>
            </a:ln>
          </p:spPr>
          <p:txBody>
            <a:bodyPr rtlCol="0" anchor="ctr"/>
            <a:lstStyle/>
            <a:p>
              <a:endParaRPr lang="zh-CN" altLang="en-US"/>
            </a:p>
          </p:txBody>
        </p:sp>
        <p:sp>
          <p:nvSpPr>
            <p:cNvPr id="380" name="任意多边形: 形状 379"/>
            <p:cNvSpPr/>
            <p:nvPr/>
          </p:nvSpPr>
          <p:spPr>
            <a:xfrm>
              <a:off x="7515179" y="4429809"/>
              <a:ext cx="49220" cy="49220"/>
            </a:xfrm>
            <a:custGeom>
              <a:avLst/>
              <a:gdLst>
                <a:gd name="connsiteX0" fmla="*/ 24610 w 49220"/>
                <a:gd name="connsiteY0" fmla="*/ 49220 h 49220"/>
                <a:gd name="connsiteX1" fmla="*/ 0 w 49220"/>
                <a:gd name="connsiteY1" fmla="*/ 24610 h 49220"/>
                <a:gd name="connsiteX2" fmla="*/ 24610 w 49220"/>
                <a:gd name="connsiteY2" fmla="*/ 0 h 49220"/>
                <a:gd name="connsiteX3" fmla="*/ 49220 w 49220"/>
                <a:gd name="connsiteY3" fmla="*/ 24610 h 49220"/>
                <a:gd name="connsiteX4" fmla="*/ 24610 w 49220"/>
                <a:gd name="connsiteY4" fmla="*/ 49220 h 4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0" h="49220">
                  <a:moveTo>
                    <a:pt x="24610" y="49220"/>
                  </a:moveTo>
                  <a:lnTo>
                    <a:pt x="0" y="24610"/>
                  </a:lnTo>
                  <a:lnTo>
                    <a:pt x="24610" y="0"/>
                  </a:lnTo>
                  <a:lnTo>
                    <a:pt x="49220" y="24610"/>
                  </a:lnTo>
                  <a:lnTo>
                    <a:pt x="24610" y="49220"/>
                  </a:lnTo>
                  <a:close/>
                </a:path>
              </a:pathLst>
            </a:custGeom>
            <a:noFill/>
            <a:ln w="16401" cap="rnd">
              <a:solidFill>
                <a:schemeClr val="bg1"/>
              </a:solidFill>
              <a:prstDash val="solid"/>
              <a:round/>
            </a:ln>
          </p:spPr>
          <p:txBody>
            <a:bodyPr rtlCol="0" anchor="ctr"/>
            <a:lstStyle/>
            <a:p>
              <a:endParaRPr lang="zh-CN" altLang="en-US"/>
            </a:p>
          </p:txBody>
        </p:sp>
      </p:grpSp>
      <p:grpSp>
        <p:nvGrpSpPr>
          <p:cNvPr id="413" name="组合 412"/>
          <p:cNvGrpSpPr/>
          <p:nvPr/>
        </p:nvGrpSpPr>
        <p:grpSpPr>
          <a:xfrm>
            <a:off x="6942455" y="4544060"/>
            <a:ext cx="196850" cy="242570"/>
            <a:chOff x="6670234" y="2187833"/>
            <a:chExt cx="286297" cy="314188"/>
          </a:xfrm>
        </p:grpSpPr>
        <p:sp>
          <p:nvSpPr>
            <p:cNvPr id="414" name="任意多边形: 形状 413"/>
            <p:cNvSpPr/>
            <p:nvPr/>
          </p:nvSpPr>
          <p:spPr>
            <a:xfrm>
              <a:off x="6703047" y="2469208"/>
              <a:ext cx="196880" cy="32813"/>
            </a:xfrm>
            <a:custGeom>
              <a:avLst/>
              <a:gdLst>
                <a:gd name="connsiteX0" fmla="*/ 98440 w 196880"/>
                <a:gd name="connsiteY0" fmla="*/ 0 h 32813"/>
                <a:gd name="connsiteX1" fmla="*/ 98440 w 196880"/>
                <a:gd name="connsiteY1" fmla="*/ 0 h 32813"/>
                <a:gd name="connsiteX2" fmla="*/ 196880 w 196880"/>
                <a:gd name="connsiteY2" fmla="*/ 16407 h 32813"/>
                <a:gd name="connsiteX3" fmla="*/ 196880 w 196880"/>
                <a:gd name="connsiteY3" fmla="*/ 16407 h 32813"/>
                <a:gd name="connsiteX4" fmla="*/ 98440 w 196880"/>
                <a:gd name="connsiteY4" fmla="*/ 32813 h 32813"/>
                <a:gd name="connsiteX5" fmla="*/ 98440 w 196880"/>
                <a:gd name="connsiteY5" fmla="*/ 32813 h 32813"/>
                <a:gd name="connsiteX6" fmla="*/ 0 w 196880"/>
                <a:gd name="connsiteY6" fmla="*/ 16407 h 32813"/>
                <a:gd name="connsiteX7" fmla="*/ 0 w 196880"/>
                <a:gd name="connsiteY7" fmla="*/ 16407 h 32813"/>
                <a:gd name="connsiteX8" fmla="*/ 98440 w 196880"/>
                <a:gd name="connsiteY8" fmla="*/ 0 h 3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880" h="32813">
                  <a:moveTo>
                    <a:pt x="98440" y="0"/>
                  </a:moveTo>
                  <a:lnTo>
                    <a:pt x="98440" y="0"/>
                  </a:lnTo>
                  <a:cubicBezTo>
                    <a:pt x="152582" y="0"/>
                    <a:pt x="196880" y="7383"/>
                    <a:pt x="196880" y="16407"/>
                  </a:cubicBezTo>
                  <a:lnTo>
                    <a:pt x="196880" y="16407"/>
                  </a:lnTo>
                  <a:cubicBezTo>
                    <a:pt x="196880" y="25430"/>
                    <a:pt x="152582" y="32813"/>
                    <a:pt x="98440" y="32813"/>
                  </a:cubicBezTo>
                  <a:lnTo>
                    <a:pt x="98440" y="32813"/>
                  </a:lnTo>
                  <a:cubicBezTo>
                    <a:pt x="44298" y="32813"/>
                    <a:pt x="0" y="25430"/>
                    <a:pt x="0" y="16407"/>
                  </a:cubicBezTo>
                  <a:lnTo>
                    <a:pt x="0" y="16407"/>
                  </a:lnTo>
                  <a:cubicBezTo>
                    <a:pt x="0" y="7383"/>
                    <a:pt x="44298" y="0"/>
                    <a:pt x="98440" y="0"/>
                  </a:cubicBezTo>
                  <a:close/>
                </a:path>
              </a:pathLst>
            </a:custGeom>
            <a:noFill/>
            <a:ln w="16401" cap="flat">
              <a:solidFill>
                <a:schemeClr val="bg1"/>
              </a:solidFill>
              <a:prstDash val="solid"/>
              <a:miter/>
            </a:ln>
          </p:spPr>
          <p:txBody>
            <a:bodyPr rtlCol="0" anchor="ctr"/>
            <a:lstStyle/>
            <a:p>
              <a:endParaRPr lang="zh-CN" altLang="en-US"/>
            </a:p>
          </p:txBody>
        </p:sp>
        <p:sp>
          <p:nvSpPr>
            <p:cNvPr id="415" name="任意多边形: 形状 414"/>
            <p:cNvSpPr/>
            <p:nvPr/>
          </p:nvSpPr>
          <p:spPr>
            <a:xfrm>
              <a:off x="6711251" y="2255921"/>
              <a:ext cx="90237" cy="213287"/>
            </a:xfrm>
            <a:custGeom>
              <a:avLst/>
              <a:gdLst>
                <a:gd name="connsiteX0" fmla="*/ 90237 w 90236"/>
                <a:gd name="connsiteY0" fmla="*/ 0 h 213287"/>
                <a:gd name="connsiteX1" fmla="*/ 0 w 90236"/>
                <a:gd name="connsiteY1" fmla="*/ 90237 h 213287"/>
                <a:gd name="connsiteX2" fmla="*/ 0 w 90236"/>
                <a:gd name="connsiteY2" fmla="*/ 123050 h 213287"/>
                <a:gd name="connsiteX3" fmla="*/ 90237 w 90236"/>
                <a:gd name="connsiteY3" fmla="*/ 213287 h 213287"/>
              </a:gdLst>
              <a:ahLst/>
              <a:cxnLst>
                <a:cxn ang="0">
                  <a:pos x="connsiteX0" y="connsiteY0"/>
                </a:cxn>
                <a:cxn ang="0">
                  <a:pos x="connsiteX1" y="connsiteY1"/>
                </a:cxn>
                <a:cxn ang="0">
                  <a:pos x="connsiteX2" y="connsiteY2"/>
                </a:cxn>
                <a:cxn ang="0">
                  <a:pos x="connsiteX3" y="connsiteY3"/>
                </a:cxn>
              </a:cxnLst>
              <a:rect l="l" t="t" r="r" b="b"/>
              <a:pathLst>
                <a:path w="90236" h="213287">
                  <a:moveTo>
                    <a:pt x="90237" y="0"/>
                  </a:moveTo>
                  <a:lnTo>
                    <a:pt x="0" y="90237"/>
                  </a:lnTo>
                  <a:moveTo>
                    <a:pt x="0" y="123050"/>
                  </a:moveTo>
                  <a:lnTo>
                    <a:pt x="90237" y="213287"/>
                  </a:lnTo>
                </a:path>
              </a:pathLst>
            </a:custGeom>
            <a:noFill/>
            <a:ln w="16401" cap="flat">
              <a:solidFill>
                <a:schemeClr val="bg1"/>
              </a:solidFill>
              <a:prstDash val="solid"/>
              <a:miter/>
            </a:ln>
          </p:spPr>
          <p:txBody>
            <a:bodyPr rtlCol="0" anchor="ctr"/>
            <a:lstStyle/>
            <a:p>
              <a:endParaRPr lang="zh-CN" altLang="en-US"/>
            </a:p>
          </p:txBody>
        </p:sp>
        <p:sp>
          <p:nvSpPr>
            <p:cNvPr id="416" name="任意多边形: 形状 415"/>
            <p:cNvSpPr/>
            <p:nvPr/>
          </p:nvSpPr>
          <p:spPr>
            <a:xfrm>
              <a:off x="6776057" y="2187833"/>
              <a:ext cx="180474" cy="180474"/>
            </a:xfrm>
            <a:custGeom>
              <a:avLst/>
              <a:gdLst>
                <a:gd name="connsiteX0" fmla="*/ 95979 w 180473"/>
                <a:gd name="connsiteY0" fmla="*/ 48400 h 180473"/>
                <a:gd name="connsiteX1" fmla="*/ 123870 w 180473"/>
                <a:gd name="connsiteY1" fmla="*/ 43478 h 180473"/>
                <a:gd name="connsiteX2" fmla="*/ 182114 w 180473"/>
                <a:gd name="connsiteY2" fmla="*/ 67267 h 180473"/>
                <a:gd name="connsiteX3" fmla="*/ 182114 w 180473"/>
                <a:gd name="connsiteY3" fmla="*/ 67267 h 180473"/>
                <a:gd name="connsiteX4" fmla="*/ 66447 w 180473"/>
                <a:gd name="connsiteY4" fmla="*/ 182935 h 180473"/>
                <a:gd name="connsiteX5" fmla="*/ 42657 w 180473"/>
                <a:gd name="connsiteY5" fmla="*/ 124691 h 180473"/>
                <a:gd name="connsiteX6" fmla="*/ 47579 w 180473"/>
                <a:gd name="connsiteY6" fmla="*/ 96800 h 180473"/>
                <a:gd name="connsiteX7" fmla="*/ 4922 w 180473"/>
                <a:gd name="connsiteY7" fmla="*/ 54142 h 180473"/>
                <a:gd name="connsiteX8" fmla="*/ 4922 w 180473"/>
                <a:gd name="connsiteY8" fmla="*/ 31173 h 180473"/>
                <a:gd name="connsiteX9" fmla="*/ 31173 w 180473"/>
                <a:gd name="connsiteY9" fmla="*/ 4922 h 180473"/>
                <a:gd name="connsiteX10" fmla="*/ 54142 w 180473"/>
                <a:gd name="connsiteY10" fmla="*/ 4922 h 180473"/>
                <a:gd name="connsiteX11" fmla="*/ 95979 w 180473"/>
                <a:gd name="connsiteY11" fmla="*/ 48400 h 18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473" h="180473">
                  <a:moveTo>
                    <a:pt x="95979" y="48400"/>
                  </a:moveTo>
                  <a:cubicBezTo>
                    <a:pt x="105003" y="45119"/>
                    <a:pt x="114026" y="43478"/>
                    <a:pt x="123870" y="43478"/>
                  </a:cubicBezTo>
                  <a:cubicBezTo>
                    <a:pt x="146840" y="43478"/>
                    <a:pt x="167348" y="52502"/>
                    <a:pt x="182114" y="67267"/>
                  </a:cubicBezTo>
                  <a:lnTo>
                    <a:pt x="182114" y="67267"/>
                  </a:lnTo>
                  <a:lnTo>
                    <a:pt x="66447" y="182935"/>
                  </a:lnTo>
                  <a:cubicBezTo>
                    <a:pt x="51681" y="168169"/>
                    <a:pt x="42657" y="147660"/>
                    <a:pt x="42657" y="124691"/>
                  </a:cubicBezTo>
                  <a:cubicBezTo>
                    <a:pt x="42657" y="114847"/>
                    <a:pt x="44298" y="105823"/>
                    <a:pt x="47579" y="96800"/>
                  </a:cubicBezTo>
                  <a:lnTo>
                    <a:pt x="4922" y="54142"/>
                  </a:lnTo>
                  <a:cubicBezTo>
                    <a:pt x="-1641" y="47579"/>
                    <a:pt x="-1641" y="37735"/>
                    <a:pt x="4922" y="31173"/>
                  </a:cubicBezTo>
                  <a:lnTo>
                    <a:pt x="31173" y="4922"/>
                  </a:lnTo>
                  <a:cubicBezTo>
                    <a:pt x="37735" y="-1641"/>
                    <a:pt x="47579" y="-1641"/>
                    <a:pt x="54142" y="4922"/>
                  </a:cubicBezTo>
                  <a:lnTo>
                    <a:pt x="95979" y="48400"/>
                  </a:lnTo>
                  <a:close/>
                </a:path>
              </a:pathLst>
            </a:custGeom>
            <a:noFill/>
            <a:ln w="16401" cap="flat">
              <a:solidFill>
                <a:schemeClr val="bg1"/>
              </a:solidFill>
              <a:prstDash val="solid"/>
              <a:round/>
            </a:ln>
          </p:spPr>
          <p:txBody>
            <a:bodyPr rtlCol="0" anchor="ctr"/>
            <a:lstStyle/>
            <a:p>
              <a:endParaRPr lang="zh-CN" altLang="en-US"/>
            </a:p>
          </p:txBody>
        </p:sp>
        <p:sp>
          <p:nvSpPr>
            <p:cNvPr id="417" name="任意多边形: 形状 416"/>
            <p:cNvSpPr/>
            <p:nvPr/>
          </p:nvSpPr>
          <p:spPr>
            <a:xfrm>
              <a:off x="6877779" y="2291195"/>
              <a:ext cx="49220" cy="49220"/>
            </a:xfrm>
            <a:custGeom>
              <a:avLst/>
              <a:gdLst>
                <a:gd name="connsiteX0" fmla="*/ 44298 w 49220"/>
                <a:gd name="connsiteY0" fmla="*/ 0 h 49220"/>
                <a:gd name="connsiteX1" fmla="*/ 54963 w 49220"/>
                <a:gd name="connsiteY1" fmla="*/ 23790 h 49220"/>
                <a:gd name="connsiteX2" fmla="*/ 23790 w 49220"/>
                <a:gd name="connsiteY2" fmla="*/ 54963 h 49220"/>
                <a:gd name="connsiteX3" fmla="*/ 0 w 49220"/>
                <a:gd name="connsiteY3" fmla="*/ 44298 h 49220"/>
                <a:gd name="connsiteX4" fmla="*/ 44298 w 49220"/>
                <a:gd name="connsiteY4" fmla="*/ 0 h 4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0" h="49220">
                  <a:moveTo>
                    <a:pt x="44298" y="0"/>
                  </a:moveTo>
                  <a:cubicBezTo>
                    <a:pt x="50861" y="5742"/>
                    <a:pt x="54963" y="13946"/>
                    <a:pt x="54963" y="23790"/>
                  </a:cubicBezTo>
                  <a:cubicBezTo>
                    <a:pt x="54963" y="41017"/>
                    <a:pt x="41017" y="54963"/>
                    <a:pt x="23790" y="54963"/>
                  </a:cubicBezTo>
                  <a:cubicBezTo>
                    <a:pt x="14766" y="54963"/>
                    <a:pt x="5742" y="50861"/>
                    <a:pt x="0" y="44298"/>
                  </a:cubicBezTo>
                  <a:lnTo>
                    <a:pt x="44298" y="0"/>
                  </a:lnTo>
                  <a:close/>
                </a:path>
              </a:pathLst>
            </a:custGeom>
            <a:noFill/>
            <a:ln w="16401" cap="flat">
              <a:solidFill>
                <a:schemeClr val="bg1"/>
              </a:solidFill>
              <a:prstDash val="solid"/>
              <a:miter/>
            </a:ln>
          </p:spPr>
          <p:txBody>
            <a:bodyPr rtlCol="0" anchor="ctr"/>
            <a:lstStyle/>
            <a:p>
              <a:endParaRPr lang="zh-CN" altLang="en-US"/>
            </a:p>
          </p:txBody>
        </p:sp>
        <p:sp>
          <p:nvSpPr>
            <p:cNvPr id="418" name="任意多边形: 形状 417"/>
            <p:cNvSpPr/>
            <p:nvPr/>
          </p:nvSpPr>
          <p:spPr>
            <a:xfrm>
              <a:off x="6670234" y="2337955"/>
              <a:ext cx="49220" cy="49220"/>
            </a:xfrm>
            <a:custGeom>
              <a:avLst/>
              <a:gdLst>
                <a:gd name="connsiteX0" fmla="*/ 49220 w 49220"/>
                <a:gd name="connsiteY0" fmla="*/ 24610 h 49220"/>
                <a:gd name="connsiteX1" fmla="*/ 24610 w 49220"/>
                <a:gd name="connsiteY1" fmla="*/ 49220 h 49220"/>
                <a:gd name="connsiteX2" fmla="*/ 0 w 49220"/>
                <a:gd name="connsiteY2" fmla="*/ 24610 h 49220"/>
                <a:gd name="connsiteX3" fmla="*/ 24610 w 49220"/>
                <a:gd name="connsiteY3" fmla="*/ 0 h 49220"/>
                <a:gd name="connsiteX4" fmla="*/ 49220 w 49220"/>
                <a:gd name="connsiteY4" fmla="*/ 24610 h 4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0" h="49220">
                  <a:moveTo>
                    <a:pt x="49220" y="24610"/>
                  </a:moveTo>
                  <a:cubicBezTo>
                    <a:pt x="49220" y="38202"/>
                    <a:pt x="38202" y="49220"/>
                    <a:pt x="24610" y="49220"/>
                  </a:cubicBezTo>
                  <a:cubicBezTo>
                    <a:pt x="11018" y="49220"/>
                    <a:pt x="0" y="38202"/>
                    <a:pt x="0" y="24610"/>
                  </a:cubicBezTo>
                  <a:cubicBezTo>
                    <a:pt x="0" y="11018"/>
                    <a:pt x="11018" y="0"/>
                    <a:pt x="24610" y="0"/>
                  </a:cubicBezTo>
                  <a:cubicBezTo>
                    <a:pt x="38202" y="0"/>
                    <a:pt x="49220" y="11018"/>
                    <a:pt x="49220" y="24610"/>
                  </a:cubicBezTo>
                  <a:close/>
                </a:path>
              </a:pathLst>
            </a:custGeom>
            <a:noFill/>
            <a:ln w="16401" cap="flat">
              <a:solidFill>
                <a:schemeClr val="bg1"/>
              </a:solidFill>
              <a:prstDash val="solid"/>
              <a:miter/>
            </a:ln>
          </p:spPr>
          <p:txBody>
            <a:bodyPr rtlCol="0" anchor="ctr"/>
            <a:lstStyle/>
            <a:p>
              <a:endParaRPr lang="zh-CN" altLang="en-US"/>
            </a:p>
          </p:txBody>
        </p:sp>
      </p:grpSp>
      <p:pic>
        <p:nvPicPr>
          <p:cNvPr id="26" name="Content Placeholder 25" descr="One Piece Quotes"/>
          <p:cNvPicPr>
            <a:picLocks noGrp="1" noChangeAspect="1"/>
          </p:cNvPicPr>
          <p:nvPr>
            <p:ph idx="1"/>
          </p:nvPr>
        </p:nvPicPr>
        <p:blipFill>
          <a:blip r:embed="rId11">
            <a:clrChange>
              <a:clrFrom>
                <a:srgbClr val="FEFEFE">
                  <a:alpha val="100000"/>
                </a:srgbClr>
              </a:clrFrom>
              <a:clrTo>
                <a:srgbClr val="FEFEFE">
                  <a:alpha val="100000"/>
                  <a:alpha val="0"/>
                </a:srgbClr>
              </a:clrTo>
            </a:clrChange>
          </a:blip>
          <a:stretch>
            <a:fillRect/>
          </a:stretch>
        </p:blipFill>
        <p:spPr>
          <a:xfrm>
            <a:off x="9567545" y="4540885"/>
            <a:ext cx="1235710" cy="1632585"/>
          </a:xfrm>
          <a:prstGeom prst="rect">
            <a:avLst/>
          </a:prstGeom>
          <a:effectLst>
            <a:innerShdw blurRad="63500" dist="50800" dir="13500000">
              <a:prstClr val="black">
                <a:alpha val="35000"/>
              </a:prstClr>
            </a:innerShdw>
          </a:effectLst>
        </p:spPr>
      </p:pic>
      <p:pic>
        <p:nvPicPr>
          <p:cNvPr id="27" name="Content Placeholder 13" descr="No Robin, no One Piece_"/>
          <p:cNvPicPr>
            <a:picLocks noChangeAspect="1"/>
          </p:cNvPicPr>
          <p:nvPr/>
        </p:nvPicPr>
        <p:blipFill>
          <a:blip r:embed="rId12">
            <a:clrChange>
              <a:clrFrom>
                <a:srgbClr val="FEFEFE">
                  <a:alpha val="100000"/>
                </a:srgbClr>
              </a:clrFrom>
              <a:clrTo>
                <a:srgbClr val="FEFEFE">
                  <a:alpha val="100000"/>
                  <a:alpha val="0"/>
                </a:srgbClr>
              </a:clrTo>
            </a:clrChange>
          </a:blip>
          <a:stretch>
            <a:fillRect/>
          </a:stretch>
        </p:blipFill>
        <p:spPr>
          <a:xfrm>
            <a:off x="2560955" y="5120005"/>
            <a:ext cx="1372235" cy="1053465"/>
          </a:xfrm>
          <a:prstGeom prst="rect">
            <a:avLst/>
          </a:prstGeom>
        </p:spPr>
      </p:pic>
      <p:pic>
        <p:nvPicPr>
          <p:cNvPr id="30" name="Content Placeholder 15" descr="USO"/>
          <p:cNvPicPr>
            <a:picLocks noChangeAspect="1"/>
          </p:cNvPicPr>
          <p:nvPr/>
        </p:nvPicPr>
        <p:blipFill>
          <a:blip r:embed="rId13">
            <a:clrChange>
              <a:clrFrom>
                <a:srgbClr val="FFFFFF">
                  <a:alpha val="100000"/>
                </a:srgbClr>
              </a:clrFrom>
              <a:clrTo>
                <a:srgbClr val="FFFFFF">
                  <a:alpha val="100000"/>
                  <a:alpha val="0"/>
                </a:srgbClr>
              </a:clrTo>
            </a:clrChange>
          </a:blip>
          <a:stretch>
            <a:fillRect/>
          </a:stretch>
        </p:blipFill>
        <p:spPr>
          <a:xfrm>
            <a:off x="8731885" y="316230"/>
            <a:ext cx="2071370" cy="2254885"/>
          </a:xfrm>
          <a:prstGeom prst="rect">
            <a:avLst/>
          </a:prstGeom>
          <a:effectLst>
            <a:innerShdw blurRad="63500" dist="50800" dir="13500000">
              <a:prstClr val="black">
                <a:alpha val="100000"/>
              </a:prstClr>
            </a:innerShdw>
          </a:effectLst>
        </p:spPr>
      </p:pic>
      <p:pic>
        <p:nvPicPr>
          <p:cNvPr id="36" name="Content Placeholder 20" descr="The Plant Doctors Sticker for iOS &amp; Android _ GIPHY"/>
          <p:cNvPicPr>
            <a:picLocks noChangeAspect="1"/>
          </p:cNvPicPr>
          <p:nvPr/>
        </p:nvPicPr>
        <p:blipFill>
          <a:blip r:embed="rId14"/>
          <a:stretch>
            <a:fillRect/>
          </a:stretch>
        </p:blipFill>
        <p:spPr>
          <a:xfrm>
            <a:off x="10330815" y="-158750"/>
            <a:ext cx="1683385" cy="25336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64" presetClass="path" presetSubtype="0" accel="50000" decel="50000" fill="hold" grpId="0" nodeType="afterEffect">
                                  <p:stCondLst>
                                    <p:cond delay="0"/>
                                  </p:stCondLst>
                                  <p:childTnLst>
                                    <p:animMotion origin="layout" path="M -0.00505208 0.366574 L -0.150677 0.313889 " pathEditMode="relative" rAng="0" ptsTypes="">
                                      <p:cBhvr>
                                        <p:cTn id="9" dur="2000" fill="hold"/>
                                        <p:tgtEl>
                                          <p:spTgt spid="51"/>
                                        </p:tgtEl>
                                        <p:attrNameLst>
                                          <p:attrName>ppt_x</p:attrName>
                                          <p:attrName>ppt_y</p:attrName>
                                        </p:attrNameLst>
                                      </p:cBhvr>
                                      <p:rCtr x="-7000" y="-5200"/>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subTnLst>
                                    <p:audio>
                                      <p:cMediaNode vol="70000">
                                        <p:cTn display="0" masterRel="sameClick">
                                          <p:stCondLst>
                                            <p:cond evt="begin" delay="0">
                                              <p:tn val="11"/>
                                            </p:cond>
                                          </p:stCondLst>
                                          <p:endCondLst>
                                            <p:cond evt="onStopAudio" delay="0">
                                              <p:tgtEl>
                                                <p:sldTgt/>
                                              </p:tgtEl>
                                            </p:cond>
                                          </p:endCondLst>
                                        </p:cTn>
                                        <p:tgtEl>
                                          <p:sndTgt r:embed="rId3" name="click.wav"/>
                                        </p:tgtEl>
                                      </p:cMediaNode>
                                    </p:audio>
                                  </p:subTnLst>
                                </p:cTn>
                              </p:par>
                            </p:childTnLst>
                          </p:cTn>
                        </p:par>
                        <p:par>
                          <p:cTn id="14" fill="hold">
                            <p:stCondLst>
                              <p:cond delay="2500"/>
                            </p:stCondLst>
                            <p:childTnLst>
                              <p:par>
                                <p:cTn id="15" presetID="1" presetClass="exit" presetSubtype="0" fill="hold" grpId="1" nodeType="afterEffect">
                                  <p:stCondLst>
                                    <p:cond delay="0"/>
                                  </p:stCondLst>
                                  <p:childTnLst>
                                    <p:set>
                                      <p:cBhvr>
                                        <p:cTn id="16" dur="1" fill="hold">
                                          <p:stCondLst>
                                            <p:cond delay="0"/>
                                          </p:stCondLst>
                                        </p:cTn>
                                        <p:tgtEl>
                                          <p:spTgt spid="51"/>
                                        </p:tgtEl>
                                        <p:attrNameLst>
                                          <p:attrName>style.visibility</p:attrName>
                                        </p:attrNameLst>
                                      </p:cBhvr>
                                      <p:to>
                                        <p:strVal val="hidden"/>
                                      </p:to>
                                    </p:set>
                                  </p:childTnLst>
                                </p:cTn>
                              </p:par>
                            </p:childTnLst>
                          </p:cTn>
                        </p:par>
                        <p:par>
                          <p:cTn id="17" fill="hold">
                            <p:stCondLst>
                              <p:cond delay="2500"/>
                            </p:stCondLst>
                            <p:childTnLst>
                              <p:par>
                                <p:cTn id="18" presetID="49" presetClass="entr" presetSubtype="0" decel="100000" fill="hold" grpId="0" nodeType="afterEffect">
                                  <p:stCondLst>
                                    <p:cond delay="0"/>
                                  </p:stCondLst>
                                  <p:childTnLst>
                                    <p:set>
                                      <p:cBhvr>
                                        <p:cTn id="19" dur="2000" fill="hold">
                                          <p:stCondLst>
                                            <p:cond delay="0"/>
                                          </p:stCondLst>
                                        </p:cTn>
                                        <p:tgtEl>
                                          <p:spTgt spid="2"/>
                                        </p:tgtEl>
                                        <p:attrNameLst>
                                          <p:attrName>style.visibility</p:attrName>
                                        </p:attrNameLst>
                                      </p:cBhvr>
                                      <p:to>
                                        <p:strVal val="visible"/>
                                      </p:to>
                                    </p:set>
                                    <p:anim calcmode="lin" valueType="num">
                                      <p:cBhvr>
                                        <p:cTn id="20" dur="2000" fill="hold"/>
                                        <p:tgtEl>
                                          <p:spTgt spid="2"/>
                                        </p:tgtEl>
                                        <p:attrNameLst>
                                          <p:attrName>ppt_w</p:attrName>
                                        </p:attrNameLst>
                                      </p:cBhvr>
                                      <p:tavLst>
                                        <p:tav tm="0">
                                          <p:val>
                                            <p:fltVal val="0"/>
                                          </p:val>
                                        </p:tav>
                                        <p:tav tm="100000">
                                          <p:val>
                                            <p:strVal val="#ppt_w"/>
                                          </p:val>
                                        </p:tav>
                                      </p:tavLst>
                                    </p:anim>
                                    <p:anim calcmode="lin" valueType="num">
                                      <p:cBhvr>
                                        <p:cTn id="21" dur="2000" fill="hold"/>
                                        <p:tgtEl>
                                          <p:spTgt spid="2"/>
                                        </p:tgtEl>
                                        <p:attrNameLst>
                                          <p:attrName>ppt_h</p:attrName>
                                        </p:attrNameLst>
                                      </p:cBhvr>
                                      <p:tavLst>
                                        <p:tav tm="0">
                                          <p:val>
                                            <p:fltVal val="0"/>
                                          </p:val>
                                        </p:tav>
                                        <p:tav tm="100000">
                                          <p:val>
                                            <p:strVal val="#ppt_h"/>
                                          </p:val>
                                        </p:tav>
                                      </p:tavLst>
                                    </p:anim>
                                    <p:anim calcmode="lin" valueType="num">
                                      <p:cBhvr>
                                        <p:cTn id="22" dur="2000" fill="hold"/>
                                        <p:tgtEl>
                                          <p:spTgt spid="2"/>
                                        </p:tgtEl>
                                        <p:attrNameLst>
                                          <p:attrName>style.rotation</p:attrName>
                                        </p:attrNameLst>
                                      </p:cBhvr>
                                      <p:tavLst>
                                        <p:tav tm="0">
                                          <p:val>
                                            <p:fltVal val="360"/>
                                          </p:val>
                                        </p:tav>
                                        <p:tav tm="100000">
                                          <p:val>
                                            <p:fltVal val="0"/>
                                          </p:val>
                                        </p:tav>
                                      </p:tavLst>
                                    </p:anim>
                                    <p:animEffect transition="in" filter="fade">
                                      <p:cBhvr>
                                        <p:cTn id="23" dur="2000"/>
                                        <p:tgtEl>
                                          <p:spTgt spid="2"/>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8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8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9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9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0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07"/>
                                        </p:tgtEl>
                                        <p:attrNameLst>
                                          <p:attrName>style.visibility</p:attrName>
                                        </p:attrNameLst>
                                      </p:cBhvr>
                                      <p:to>
                                        <p:strVal val="visible"/>
                                      </p:to>
                                    </p:set>
                                  </p:childTnLst>
                                </p:cTn>
                              </p:par>
                              <p:par>
                                <p:cTn id="64" presetID="1" presetClass="entr" presetSubtype="0" fill="hold" grpId="1" nodeType="with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par>
                                <p:cTn id="66" presetID="1" presetClass="entr" presetSubtype="0" fill="hold" grpId="1" nodeType="with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1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7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1" grpId="1" bldLvl="0" animBg="1"/>
      <p:bldP spid="2" grpId="0" bldLvl="0" animBg="1"/>
      <p:bldP spid="57" grpId="0" bldLvl="0" animBg="1"/>
      <p:bldP spid="9" grpId="0" bldLvl="0" animBg="1"/>
      <p:bldP spid="7" grpId="0" bldLvl="0" animBg="1"/>
      <p:bldP spid="11" grpId="0" bldLvl="0" animBg="1"/>
      <p:bldP spid="12" grpId="0" bldLvl="0" animBg="1"/>
      <p:bldP spid="13" grpId="0" bldLvl="0" animBg="1"/>
      <p:bldP spid="382" grpId="0"/>
      <p:bldP spid="383" grpId="0"/>
      <p:bldP spid="396" grpId="0"/>
      <p:bldP spid="397" grpId="0"/>
      <p:bldP spid="406" grpId="0"/>
      <p:bldP spid="407" grpId="0"/>
      <p:bldP spid="20" grpId="0" bldLvl="0" animBg="1"/>
      <p:bldP spid="20" grpId="1" animBg="1"/>
      <p:bldP spid="22" grpId="0" bldLvl="0" animBg="1"/>
      <p:bldP spid="22" grpId="1" animBg="1"/>
      <p:bldP spid="25" grpId="0" bldLvl="0" animBg="1"/>
      <p:bldP spid="2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CA69"/>
        </a:solidFill>
        <a:effectLst/>
      </p:bgPr>
    </p:bg>
    <p:spTree>
      <p:nvGrpSpPr>
        <p:cNvPr id="1" name=""/>
        <p:cNvGrpSpPr/>
        <p:nvPr/>
      </p:nvGrpSpPr>
      <p:grpSpPr>
        <a:xfrm>
          <a:off x="0" y="0"/>
          <a:ext cx="0" cy="0"/>
          <a:chOff x="0" y="0"/>
          <a:chExt cx="0" cy="0"/>
        </a:xfrm>
      </p:grpSpPr>
      <p:sp>
        <p:nvSpPr>
          <p:cNvPr id="16" name="Text Box 15"/>
          <p:cNvSpPr txBox="1"/>
          <p:nvPr/>
        </p:nvSpPr>
        <p:spPr>
          <a:xfrm>
            <a:off x="2359660" y="873760"/>
            <a:ext cx="9601200" cy="1106805"/>
          </a:xfrm>
          <a:prstGeom prst="rect">
            <a:avLst/>
          </a:prstGeom>
          <a:noFill/>
          <a:effectLst>
            <a:outerShdw dist="114300" dir="5400000" algn="t" rotWithShape="0">
              <a:srgbClr val="FF0000">
                <a:alpha val="100000"/>
              </a:srgbClr>
            </a:outerShdw>
          </a:effectLst>
        </p:spPr>
        <p:txBody>
          <a:bodyPr wrap="square" rtlCol="0">
            <a:spAutoFit/>
          </a:bodyPr>
          <a:lstStyle/>
          <a:p>
            <a:pPr algn="dist"/>
            <a:r>
              <a:rPr lang="en-US" sz="6600">
                <a:latin typeface="Judymlky" panose="02000503000000000000" charset="0"/>
                <a:cs typeface="Judymlky" panose="02000503000000000000" charset="0"/>
              </a:rPr>
              <a:t>ANY QUESTION ???</a:t>
            </a:r>
          </a:p>
        </p:txBody>
      </p:sp>
      <p:sp>
        <p:nvSpPr>
          <p:cNvPr id="20" name="Rounded Rectangle 19"/>
          <p:cNvSpPr/>
          <p:nvPr/>
        </p:nvSpPr>
        <p:spPr>
          <a:xfrm>
            <a:off x="662305" y="2822575"/>
            <a:ext cx="11220450" cy="37147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617855" y="2892425"/>
            <a:ext cx="11323320" cy="37147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52195" y="3291840"/>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529080" y="3291840"/>
            <a:ext cx="288925" cy="274320"/>
          </a:xfrm>
          <a:prstGeom prst="ellipse">
            <a:avLst/>
          </a:prstGeom>
          <a:solidFill>
            <a:srgbClr val="EFC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005965" y="3291840"/>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7" descr="Doujinshi onepiece- yaoi"/>
          <p:cNvPicPr>
            <a:picLocks noGrp="1" noChangeAspect="1"/>
          </p:cNvPicPr>
          <p:nvPr>
            <p:ph sz="half" idx="2"/>
          </p:nvPr>
        </p:nvPicPr>
        <p:blipFill>
          <a:blip r:embed="rId2">
            <a:clrChange>
              <a:clrFrom>
                <a:srgbClr val="FFFFFF">
                  <a:alpha val="100000"/>
                </a:srgbClr>
              </a:clrFrom>
              <a:clrTo>
                <a:srgbClr val="FFFFFF">
                  <a:alpha val="100000"/>
                  <a:alpha val="0"/>
                </a:srgbClr>
              </a:clrTo>
            </a:clrChange>
          </a:blip>
          <a:srcRect t="36278" b="32559"/>
          <a:stretch>
            <a:fillRect/>
          </a:stretch>
        </p:blipFill>
        <p:spPr>
          <a:xfrm>
            <a:off x="2251075" y="2822575"/>
            <a:ext cx="1524635" cy="1223645"/>
          </a:xfrm>
          <a:prstGeom prst="rect">
            <a:avLst/>
          </a:prstGeom>
        </p:spPr>
      </p:pic>
      <p:pic>
        <p:nvPicPr>
          <p:cNvPr id="14" name="Content Placeholder 13" descr="D:\Imroatus Sholekha\Temple PPT\New folder\Monkey D_ Luffy One Piece.jpgMonkey D_ Luffy One Piece"/>
          <p:cNvPicPr>
            <a:picLocks noGrp="1" noChangeAspect="1"/>
          </p:cNvPicPr>
          <p:nvPr>
            <p:ph sz="half" idx="1"/>
          </p:nvPr>
        </p:nvPicPr>
        <p:blipFill>
          <a:blip r:embed="rId3">
            <a:clrChange>
              <a:clrFrom>
                <a:srgbClr val="000000">
                  <a:alpha val="100000"/>
                </a:srgbClr>
              </a:clrFrom>
              <a:clrTo>
                <a:srgbClr val="000000">
                  <a:alpha val="100000"/>
                  <a:alpha val="0"/>
                </a:srgbClr>
              </a:clrTo>
            </a:clrChange>
          </a:blip>
          <a:srcRect t="25390"/>
          <a:stretch>
            <a:fillRect/>
          </a:stretch>
        </p:blipFill>
        <p:spPr>
          <a:xfrm>
            <a:off x="-19050" y="-19050"/>
            <a:ext cx="2723515" cy="2886075"/>
          </a:xfrm>
          <a:prstGeom prst="rect">
            <a:avLst/>
          </a:prstGeom>
          <a:effectLst>
            <a:outerShdw dist="76200" dir="5400000" sx="106000" sy="106000" algn="ctr" rotWithShape="0">
              <a:srgbClr val="000000">
                <a:alpha val="66000"/>
              </a:srgbClr>
            </a:outerShdw>
          </a:effectLst>
        </p:spPr>
      </p:pic>
      <p:sp>
        <p:nvSpPr>
          <p:cNvPr id="26" name="Oval 25"/>
          <p:cNvSpPr/>
          <p:nvPr/>
        </p:nvSpPr>
        <p:spPr>
          <a:xfrm>
            <a:off x="10208895" y="6142990"/>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685780" y="6142990"/>
            <a:ext cx="288925" cy="274320"/>
          </a:xfrm>
          <a:prstGeom prst="ellipse">
            <a:avLst/>
          </a:prstGeom>
          <a:solidFill>
            <a:srgbClr val="EFC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1162665" y="6142990"/>
            <a:ext cx="288925" cy="274320"/>
          </a:xfrm>
          <a:prstGeom prst="ellipse">
            <a:avLst/>
          </a:prstGeom>
          <a:solidFill>
            <a:srgbClr val="DE0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Content Placeholder 4" descr="Kid Luffy by DEIVISCC on DeviantArt"/>
          <p:cNvPicPr>
            <a:picLocks noChangeAspect="1"/>
          </p:cNvPicPr>
          <p:nvPr/>
        </p:nvPicPr>
        <p:blipFill>
          <a:blip r:embed="rId4">
            <a:clrChange>
              <a:clrFrom>
                <a:srgbClr val="FDF9ED">
                  <a:alpha val="100000"/>
                </a:srgbClr>
              </a:clrFrom>
              <a:clrTo>
                <a:srgbClr val="FDF9ED">
                  <a:alpha val="100000"/>
                  <a:alpha val="0"/>
                </a:srgbClr>
              </a:clrTo>
            </a:clrChange>
          </a:blip>
          <a:stretch>
            <a:fillRect/>
          </a:stretch>
        </p:blipFill>
        <p:spPr>
          <a:xfrm>
            <a:off x="9430385" y="5235575"/>
            <a:ext cx="942975" cy="1371600"/>
          </a:xfrm>
          <a:prstGeom prst="rect">
            <a:avLst/>
          </a:prstGeom>
        </p:spPr>
      </p:pic>
      <p:pic>
        <p:nvPicPr>
          <p:cNvPr id="31" name="Picture 30" descr="Monkey D_ S_N"/>
          <p:cNvPicPr>
            <a:picLocks noChangeAspect="1"/>
          </p:cNvPicPr>
          <p:nvPr/>
        </p:nvPicPr>
        <p:blipFill>
          <a:blip r:embed="rId5">
            <a:clrChange>
              <a:clrFrom>
                <a:srgbClr val="F7F7F7">
                  <a:alpha val="100000"/>
                </a:srgbClr>
              </a:clrFrom>
              <a:clrTo>
                <a:srgbClr val="F7F7F7">
                  <a:alpha val="100000"/>
                  <a:alpha val="0"/>
                </a:srgbClr>
              </a:clrTo>
            </a:clrChange>
          </a:blip>
          <a:stretch>
            <a:fillRect/>
          </a:stretch>
        </p:blipFill>
        <p:spPr>
          <a:xfrm>
            <a:off x="2959735" y="3564890"/>
            <a:ext cx="6083935" cy="3042285"/>
          </a:xfrm>
          <a:prstGeom prst="rect">
            <a:avLst/>
          </a:prstGeom>
        </p:spPr>
      </p:pic>
      <p:pic>
        <p:nvPicPr>
          <p:cNvPr id="33" name="Content Placeholder 13" descr="Laslo vous a envoyé une Épingle !"/>
          <p:cNvPicPr>
            <a:picLocks noChangeAspect="1"/>
          </p:cNvPicPr>
          <p:nvPr/>
        </p:nvPicPr>
        <p:blipFill>
          <a:blip r:embed="rId6">
            <a:clrChange>
              <a:clrFrom>
                <a:srgbClr val="ECECEC">
                  <a:alpha val="100000"/>
                </a:srgbClr>
              </a:clrFrom>
              <a:clrTo>
                <a:srgbClr val="ECECEC">
                  <a:alpha val="100000"/>
                  <a:alpha val="0"/>
                </a:srgbClr>
              </a:clrTo>
            </a:clrChange>
          </a:blip>
          <a:srcRect t="54634" r="3235" b="3084"/>
          <a:stretch>
            <a:fillRect/>
          </a:stretch>
        </p:blipFill>
        <p:spPr>
          <a:xfrm flipH="1">
            <a:off x="617855" y="4671060"/>
            <a:ext cx="2410460" cy="1936750"/>
          </a:xfrm>
          <a:prstGeom prst="round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2000" fill="hold">
                                          <p:stCondLst>
                                            <p:cond delay="0"/>
                                          </p:stCondLst>
                                        </p:cTn>
                                        <p:tgtEl>
                                          <p:spTgt spid="16"/>
                                        </p:tgtEl>
                                        <p:attrNameLst>
                                          <p:attrName>style.visibility</p:attrName>
                                        </p:attrNameLst>
                                      </p:cBhvr>
                                      <p:to>
                                        <p:strVal val="visible"/>
                                      </p:to>
                                    </p:set>
                                    <p:animEffect transition="in" filter="wipe(left)">
                                      <p:cBhvr>
                                        <p:cTn id="11" dur="2000"/>
                                        <p:tgtEl>
                                          <p:spTgt spid="1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P spid="23" grpId="0" animBg="1"/>
      <p:bldP spid="24" grpId="0" animBg="1"/>
      <p:bldP spid="26" grpId="0" animBg="1"/>
      <p:bldP spid="27" grpId="0" animBg="1"/>
      <p:bldP spid="2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1067</TotalTime>
  <Words>409</Words>
  <Application>Microsoft Office PowerPoint</Application>
  <PresentationFormat>Widescreen</PresentationFormat>
  <Paragraphs>37</Paragraphs>
  <Slides>10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Calibri Light</vt:lpstr>
      <vt:lpstr>Caramel Sweets</vt:lpstr>
      <vt:lpstr>Hanimoon</vt:lpstr>
      <vt:lpstr>Humble boys demo</vt:lpstr>
      <vt:lpstr>Judymlky</vt:lpstr>
      <vt:lpstr>Sketch 3D</vt:lpstr>
      <vt:lpstr>Office Theme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ilene sorto</cp:lastModifiedBy>
  <cp:revision>15</cp:revision>
  <dcterms:created xsi:type="dcterms:W3CDTF">2021-10-22T11:37:00Z</dcterms:created>
  <dcterms:modified xsi:type="dcterms:W3CDTF">2022-04-17T23:24:04Z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5A98ABB82F304AD8B419C0C9F0BFCB76</vt:lpwstr>
  </property>
  <property fmtid="{D5CDD505-2E9C-101B-9397-08002B2CF9AE}" pid="3" name="KSOProductBuildVer">
    <vt:lpwstr>1033-11.2.0.10351</vt:lpwstr>
  </property>
</Properties>
</file>